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80" r:id="rId2"/>
    <p:sldId id="257" r:id="rId3"/>
    <p:sldId id="256" r:id="rId4"/>
    <p:sldId id="258" r:id="rId5"/>
    <p:sldId id="299" r:id="rId6"/>
    <p:sldId id="281" r:id="rId7"/>
    <p:sldId id="282" r:id="rId8"/>
    <p:sldId id="283" r:id="rId9"/>
    <p:sldId id="284" r:id="rId10"/>
    <p:sldId id="285" r:id="rId11"/>
    <p:sldId id="298" r:id="rId12"/>
    <p:sldId id="286" r:id="rId13"/>
    <p:sldId id="287" r:id="rId14"/>
    <p:sldId id="288" r:id="rId15"/>
    <p:sldId id="289"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6" r:id="rId33"/>
    <p:sldId id="293" r:id="rId34"/>
    <p:sldId id="291" r:id="rId35"/>
    <p:sldId id="275" r:id="rId36"/>
    <p:sldId id="300" r:id="rId37"/>
    <p:sldId id="296" r:id="rId38"/>
    <p:sldId id="294" r:id="rId39"/>
    <p:sldId id="295" r:id="rId40"/>
    <p:sldId id="277" r:id="rId41"/>
    <p:sldId id="278" r:id="rId42"/>
    <p:sldId id="279" r:id="rId43"/>
    <p:sldId id="290" r:id="rId44"/>
  </p:sldIdLst>
  <p:sldSz cx="18288000" cy="10287000"/>
  <p:notesSz cx="6858000" cy="9144000"/>
  <p:embeddedFontLst>
    <p:embeddedFont>
      <p:font typeface="Arial Narrow" panose="020B060602020203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DM Serif Display" pitchFamily="2" charset="0"/>
      <p:regular r:id="rId54"/>
    </p:embeddedFont>
    <p:embeddedFont>
      <p:font typeface="Georgia" panose="02040502050405020303" pitchFamily="18" charset="0"/>
      <p:regular r:id="rId55"/>
      <p:bold r:id="rId56"/>
      <p:italic r:id="rId57"/>
      <p:boldItalic r:id="rId58"/>
    </p:embeddedFont>
    <p:embeddedFont>
      <p:font typeface="Montserrat Bold" panose="00000800000000000000" pitchFamily="2" charset="0"/>
      <p:regular r:id="rId59"/>
      <p:bold r:id="rId60"/>
    </p:embeddedFont>
    <p:embeddedFont>
      <p:font typeface="Open Sans Bold" panose="020B0806030504020204" pitchFamily="34" charset="0"/>
      <p:regular r:id="rId61"/>
      <p:bold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1" clrIdx="0">
    <p:extLst>
      <p:ext uri="{19B8F6BF-5375-455C-9EA6-DF929625EA0E}">
        <p15:presenceInfo xmlns:p15="http://schemas.microsoft.com/office/powerpoint/2012/main" userId="b1373119fb526d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E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D6D1A-BFE9-4ED3-A852-77318A4ADBD5}" v="2" dt="2022-11-11T19:36:53.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86394" autoAdjust="0"/>
  </p:normalViewPr>
  <p:slideViewPr>
    <p:cSldViewPr>
      <p:cViewPr varScale="1">
        <p:scale>
          <a:sx n="49" d="100"/>
          <a:sy n="49" d="100"/>
        </p:scale>
        <p:origin x="48"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8933E-A326-4776-9539-D220E0909CE9}" type="doc">
      <dgm:prSet loTypeId="urn:microsoft.com/office/officeart/2005/8/layout/hChevron3" loCatId="process" qsTypeId="urn:microsoft.com/office/officeart/2005/8/quickstyle/simple1" qsCatId="simple" csTypeId="urn:microsoft.com/office/officeart/2005/8/colors/accent1_2" csCatId="accent1" phldr="0"/>
      <dgm:spPr/>
    </dgm:pt>
    <dgm:pt modelId="{090E650A-4CE3-49E5-B571-24E419D845DF}">
      <dgm:prSet phldrT="[Text]" phldr="1"/>
      <dgm:spPr/>
      <dgm:t>
        <a:bodyPr/>
        <a:lstStyle/>
        <a:p>
          <a:endParaRPr lang="en-US" dirty="0"/>
        </a:p>
      </dgm:t>
    </dgm:pt>
    <dgm:pt modelId="{4A1F5BBB-EF5C-4946-A897-1D6CD4E7031F}" type="parTrans" cxnId="{AF4B081B-48CA-457E-991E-06DB096C080A}">
      <dgm:prSet/>
      <dgm:spPr/>
      <dgm:t>
        <a:bodyPr/>
        <a:lstStyle/>
        <a:p>
          <a:endParaRPr lang="en-US"/>
        </a:p>
      </dgm:t>
    </dgm:pt>
    <dgm:pt modelId="{13BCFEAB-03C2-4859-829F-D2F637590DEC}" type="sibTrans" cxnId="{AF4B081B-48CA-457E-991E-06DB096C080A}">
      <dgm:prSet/>
      <dgm:spPr/>
      <dgm:t>
        <a:bodyPr/>
        <a:lstStyle/>
        <a:p>
          <a:endParaRPr lang="en-US"/>
        </a:p>
      </dgm:t>
    </dgm:pt>
    <dgm:pt modelId="{16DD04E5-194A-4D9D-A618-BD2C151E1522}">
      <dgm:prSet phldrT="[Text]" phldr="1"/>
      <dgm:spPr/>
      <dgm:t>
        <a:bodyPr/>
        <a:lstStyle/>
        <a:p>
          <a:endParaRPr lang="en-US" dirty="0"/>
        </a:p>
      </dgm:t>
    </dgm:pt>
    <dgm:pt modelId="{4C3D9C42-FC5F-4108-B481-A8DFB81FF5FB}" type="parTrans" cxnId="{6F469B80-E3A3-42A4-BE2C-D69F0C0CB62D}">
      <dgm:prSet/>
      <dgm:spPr/>
      <dgm:t>
        <a:bodyPr/>
        <a:lstStyle/>
        <a:p>
          <a:endParaRPr lang="en-US"/>
        </a:p>
      </dgm:t>
    </dgm:pt>
    <dgm:pt modelId="{9FB51F0B-7C9C-4E8A-A9AF-03B8470DDC0D}" type="sibTrans" cxnId="{6F469B80-E3A3-42A4-BE2C-D69F0C0CB62D}">
      <dgm:prSet/>
      <dgm:spPr/>
      <dgm:t>
        <a:bodyPr/>
        <a:lstStyle/>
        <a:p>
          <a:endParaRPr lang="en-US"/>
        </a:p>
      </dgm:t>
    </dgm:pt>
    <dgm:pt modelId="{9AC5665F-6DD8-4C5C-833C-FA3F16FFC74A}">
      <dgm:prSet phldrT="[Text]" phldr="1"/>
      <dgm:spPr/>
      <dgm:t>
        <a:bodyPr/>
        <a:lstStyle/>
        <a:p>
          <a:endParaRPr lang="en-US" dirty="0"/>
        </a:p>
      </dgm:t>
    </dgm:pt>
    <dgm:pt modelId="{24A8E742-A8BA-49DA-B665-98D20175FF5B}" type="parTrans" cxnId="{B6D3E06E-51E7-4D4F-812E-FA19E41AA1FD}">
      <dgm:prSet/>
      <dgm:spPr/>
      <dgm:t>
        <a:bodyPr/>
        <a:lstStyle/>
        <a:p>
          <a:endParaRPr lang="en-US"/>
        </a:p>
      </dgm:t>
    </dgm:pt>
    <dgm:pt modelId="{6431B745-3C36-4610-8AF1-30FE3151A42C}" type="sibTrans" cxnId="{B6D3E06E-51E7-4D4F-812E-FA19E41AA1FD}">
      <dgm:prSet/>
      <dgm:spPr/>
      <dgm:t>
        <a:bodyPr/>
        <a:lstStyle/>
        <a:p>
          <a:endParaRPr lang="en-US"/>
        </a:p>
      </dgm:t>
    </dgm:pt>
    <dgm:pt modelId="{7224C8A5-8D6D-4495-A0DD-BB68EE1275C4}" type="pres">
      <dgm:prSet presAssocID="{D838933E-A326-4776-9539-D220E0909CE9}" presName="Name0" presStyleCnt="0">
        <dgm:presLayoutVars>
          <dgm:dir/>
          <dgm:resizeHandles val="exact"/>
        </dgm:presLayoutVars>
      </dgm:prSet>
      <dgm:spPr/>
    </dgm:pt>
    <dgm:pt modelId="{BB5F463C-1002-4849-9092-0DD4C4BE39B1}" type="pres">
      <dgm:prSet presAssocID="{090E650A-4CE3-49E5-B571-24E419D845DF}" presName="parTxOnly" presStyleLbl="node1" presStyleIdx="0" presStyleCnt="3" custLinFactNeighborX="-572" custLinFactNeighborY="-10075">
        <dgm:presLayoutVars>
          <dgm:bulletEnabled val="1"/>
        </dgm:presLayoutVars>
      </dgm:prSet>
      <dgm:spPr/>
    </dgm:pt>
    <dgm:pt modelId="{755C735A-9655-4AB7-AC60-783A3D46EB3D}" type="pres">
      <dgm:prSet presAssocID="{13BCFEAB-03C2-4859-829F-D2F637590DEC}" presName="parSpace" presStyleCnt="0"/>
      <dgm:spPr/>
    </dgm:pt>
    <dgm:pt modelId="{A11049D3-C85E-4C44-AC23-BF5503211F65}" type="pres">
      <dgm:prSet presAssocID="{16DD04E5-194A-4D9D-A618-BD2C151E1522}" presName="parTxOnly" presStyleLbl="node1" presStyleIdx="1" presStyleCnt="3" custLinFactNeighborX="0" custLinFactNeighborY="-10075">
        <dgm:presLayoutVars>
          <dgm:bulletEnabled val="1"/>
        </dgm:presLayoutVars>
      </dgm:prSet>
      <dgm:spPr/>
    </dgm:pt>
    <dgm:pt modelId="{DC8DCD36-CC0B-438E-94E3-D4ADA41B75DF}" type="pres">
      <dgm:prSet presAssocID="{9FB51F0B-7C9C-4E8A-A9AF-03B8470DDC0D}" presName="parSpace" presStyleCnt="0"/>
      <dgm:spPr/>
    </dgm:pt>
    <dgm:pt modelId="{12C1889C-96EB-41C3-9055-D95D87904945}" type="pres">
      <dgm:prSet presAssocID="{9AC5665F-6DD8-4C5C-833C-FA3F16FFC74A}" presName="parTxOnly" presStyleLbl="node1" presStyleIdx="2" presStyleCnt="3" custLinFactNeighborX="-544" custLinFactNeighborY="-10075">
        <dgm:presLayoutVars>
          <dgm:bulletEnabled val="1"/>
        </dgm:presLayoutVars>
      </dgm:prSet>
      <dgm:spPr/>
    </dgm:pt>
  </dgm:ptLst>
  <dgm:cxnLst>
    <dgm:cxn modelId="{AF4B081B-48CA-457E-991E-06DB096C080A}" srcId="{D838933E-A326-4776-9539-D220E0909CE9}" destId="{090E650A-4CE3-49E5-B571-24E419D845DF}" srcOrd="0" destOrd="0" parTransId="{4A1F5BBB-EF5C-4946-A897-1D6CD4E7031F}" sibTransId="{13BCFEAB-03C2-4859-829F-D2F637590DEC}"/>
    <dgm:cxn modelId="{C01DC026-7ACF-4226-84B0-60B553F7337C}" type="presOf" srcId="{9AC5665F-6DD8-4C5C-833C-FA3F16FFC74A}" destId="{12C1889C-96EB-41C3-9055-D95D87904945}" srcOrd="0" destOrd="0" presId="urn:microsoft.com/office/officeart/2005/8/layout/hChevron3"/>
    <dgm:cxn modelId="{D3161163-607A-4B41-A5A7-0A5D3ACA38C4}" type="presOf" srcId="{16DD04E5-194A-4D9D-A618-BD2C151E1522}" destId="{A11049D3-C85E-4C44-AC23-BF5503211F65}" srcOrd="0" destOrd="0" presId="urn:microsoft.com/office/officeart/2005/8/layout/hChevron3"/>
    <dgm:cxn modelId="{B6D3E06E-51E7-4D4F-812E-FA19E41AA1FD}" srcId="{D838933E-A326-4776-9539-D220E0909CE9}" destId="{9AC5665F-6DD8-4C5C-833C-FA3F16FFC74A}" srcOrd="2" destOrd="0" parTransId="{24A8E742-A8BA-49DA-B665-98D20175FF5B}" sibTransId="{6431B745-3C36-4610-8AF1-30FE3151A42C}"/>
    <dgm:cxn modelId="{6F469B80-E3A3-42A4-BE2C-D69F0C0CB62D}" srcId="{D838933E-A326-4776-9539-D220E0909CE9}" destId="{16DD04E5-194A-4D9D-A618-BD2C151E1522}" srcOrd="1" destOrd="0" parTransId="{4C3D9C42-FC5F-4108-B481-A8DFB81FF5FB}" sibTransId="{9FB51F0B-7C9C-4E8A-A9AF-03B8470DDC0D}"/>
    <dgm:cxn modelId="{4C064AA1-3B90-4F65-A913-5C4E45308D80}" type="presOf" srcId="{D838933E-A326-4776-9539-D220E0909CE9}" destId="{7224C8A5-8D6D-4495-A0DD-BB68EE1275C4}" srcOrd="0" destOrd="0" presId="urn:microsoft.com/office/officeart/2005/8/layout/hChevron3"/>
    <dgm:cxn modelId="{258B77B7-F9F3-4306-8F6D-B6F6D34A4730}" type="presOf" srcId="{090E650A-4CE3-49E5-B571-24E419D845DF}" destId="{BB5F463C-1002-4849-9092-0DD4C4BE39B1}" srcOrd="0" destOrd="0" presId="urn:microsoft.com/office/officeart/2005/8/layout/hChevron3"/>
    <dgm:cxn modelId="{033FD0DA-E271-43E7-9F3D-E10F9A02824F}" type="presParOf" srcId="{7224C8A5-8D6D-4495-A0DD-BB68EE1275C4}" destId="{BB5F463C-1002-4849-9092-0DD4C4BE39B1}" srcOrd="0" destOrd="0" presId="urn:microsoft.com/office/officeart/2005/8/layout/hChevron3"/>
    <dgm:cxn modelId="{1F2991F1-09D5-4AAA-8950-FC235586803A}" type="presParOf" srcId="{7224C8A5-8D6D-4495-A0DD-BB68EE1275C4}" destId="{755C735A-9655-4AB7-AC60-783A3D46EB3D}" srcOrd="1" destOrd="0" presId="urn:microsoft.com/office/officeart/2005/8/layout/hChevron3"/>
    <dgm:cxn modelId="{588D1AE9-4B7F-441A-A746-5096AFC4A28F}" type="presParOf" srcId="{7224C8A5-8D6D-4495-A0DD-BB68EE1275C4}" destId="{A11049D3-C85E-4C44-AC23-BF5503211F65}" srcOrd="2" destOrd="0" presId="urn:microsoft.com/office/officeart/2005/8/layout/hChevron3"/>
    <dgm:cxn modelId="{F1C9FE61-177C-4B18-BE51-2892ADA552AE}" type="presParOf" srcId="{7224C8A5-8D6D-4495-A0DD-BB68EE1275C4}" destId="{DC8DCD36-CC0B-438E-94E3-D4ADA41B75DF}" srcOrd="3" destOrd="0" presId="urn:microsoft.com/office/officeart/2005/8/layout/hChevron3"/>
    <dgm:cxn modelId="{920B67C4-F0CD-44E5-AC2F-53A7AA21C7E8}" type="presParOf" srcId="{7224C8A5-8D6D-4495-A0DD-BB68EE1275C4}" destId="{12C1889C-96EB-41C3-9055-D95D8790494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F463C-1002-4849-9092-0DD4C4BE39B1}">
      <dsp:nvSpPr>
        <dsp:cNvPr id="0" name=""/>
        <dsp:cNvSpPr/>
      </dsp:nvSpPr>
      <dsp:spPr>
        <a:xfrm>
          <a:off x="0" y="5"/>
          <a:ext cx="4333726" cy="173349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5"/>
        <a:ext cx="3900354" cy="1733490"/>
      </dsp:txXfrm>
    </dsp:sp>
    <dsp:sp modelId="{A11049D3-C85E-4C44-AC23-BF5503211F65}">
      <dsp:nvSpPr>
        <dsp:cNvPr id="0" name=""/>
        <dsp:cNvSpPr/>
      </dsp:nvSpPr>
      <dsp:spPr>
        <a:xfrm>
          <a:off x="3471936" y="5"/>
          <a:ext cx="4333726" cy="1733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38681" y="5"/>
        <a:ext cx="2600236" cy="1733490"/>
      </dsp:txXfrm>
    </dsp:sp>
    <dsp:sp modelId="{12C1889C-96EB-41C3-9055-D95D87904945}">
      <dsp:nvSpPr>
        <dsp:cNvPr id="0" name=""/>
        <dsp:cNvSpPr/>
      </dsp:nvSpPr>
      <dsp:spPr>
        <a:xfrm>
          <a:off x="6934202" y="5"/>
          <a:ext cx="4333726" cy="173349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800947" y="5"/>
        <a:ext cx="2600236" cy="17334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7A4C6-B5B2-4C97-9CCA-5DC82916541D}"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F09A9-E910-42B7-9B85-3502E7836E00}" type="slidenum">
              <a:rPr lang="en-US" smtClean="0"/>
              <a:t>‹#›</a:t>
            </a:fld>
            <a:endParaRPr lang="en-US"/>
          </a:p>
        </p:txBody>
      </p:sp>
    </p:spTree>
    <p:extLst>
      <p:ext uri="{BB962C8B-B14F-4D97-AF65-F5344CB8AC3E}">
        <p14:creationId xmlns:p14="http://schemas.microsoft.com/office/powerpoint/2010/main" val="265562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1</a:t>
            </a:fld>
            <a:endParaRPr lang="en-US"/>
          </a:p>
        </p:txBody>
      </p:sp>
    </p:spTree>
    <p:extLst>
      <p:ext uri="{BB962C8B-B14F-4D97-AF65-F5344CB8AC3E}">
        <p14:creationId xmlns:p14="http://schemas.microsoft.com/office/powerpoint/2010/main" val="277805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page</a:t>
            </a:r>
            <a:r>
              <a:rPr lang="en-US" baseline="0" dirty="0"/>
              <a:t> 6 of the Global Grants guide for information on steps for monitoring and evaluation</a:t>
            </a:r>
          </a:p>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37</a:t>
            </a:fld>
            <a:endParaRPr lang="en-US"/>
          </a:p>
        </p:txBody>
      </p:sp>
    </p:spTree>
    <p:extLst>
      <p:ext uri="{BB962C8B-B14F-4D97-AF65-F5344CB8AC3E}">
        <p14:creationId xmlns:p14="http://schemas.microsoft.com/office/powerpoint/2010/main" val="263698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38</a:t>
            </a:fld>
            <a:endParaRPr lang="en-US"/>
          </a:p>
        </p:txBody>
      </p:sp>
    </p:spTree>
    <p:extLst>
      <p:ext uri="{BB962C8B-B14F-4D97-AF65-F5344CB8AC3E}">
        <p14:creationId xmlns:p14="http://schemas.microsoft.com/office/powerpoint/2010/main" val="139900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39</a:t>
            </a:fld>
            <a:endParaRPr lang="en-US"/>
          </a:p>
        </p:txBody>
      </p:sp>
    </p:spTree>
    <p:extLst>
      <p:ext uri="{BB962C8B-B14F-4D97-AF65-F5344CB8AC3E}">
        <p14:creationId xmlns:p14="http://schemas.microsoft.com/office/powerpoint/2010/main" val="233711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40</a:t>
            </a:fld>
            <a:endParaRPr lang="en-US"/>
          </a:p>
        </p:txBody>
      </p:sp>
    </p:spTree>
    <p:extLst>
      <p:ext uri="{BB962C8B-B14F-4D97-AF65-F5344CB8AC3E}">
        <p14:creationId xmlns:p14="http://schemas.microsoft.com/office/powerpoint/2010/main" val="119944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43</a:t>
            </a:fld>
            <a:endParaRPr lang="en-US"/>
          </a:p>
        </p:txBody>
      </p:sp>
    </p:spTree>
    <p:extLst>
      <p:ext uri="{BB962C8B-B14F-4D97-AF65-F5344CB8AC3E}">
        <p14:creationId xmlns:p14="http://schemas.microsoft.com/office/powerpoint/2010/main" val="424790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2</a:t>
            </a:fld>
            <a:endParaRPr lang="en-US"/>
          </a:p>
        </p:txBody>
      </p:sp>
    </p:spTree>
    <p:extLst>
      <p:ext uri="{BB962C8B-B14F-4D97-AF65-F5344CB8AC3E}">
        <p14:creationId xmlns:p14="http://schemas.microsoft.com/office/powerpoint/2010/main" val="311500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5" name="Google Shape;138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4708" lvl="0" indent="-174708" algn="l" rtl="0">
              <a:lnSpc>
                <a:spcPct val="110416"/>
              </a:lnSpc>
              <a:spcBef>
                <a:spcPts val="0"/>
              </a:spcBef>
              <a:spcAft>
                <a:spcPts val="0"/>
              </a:spcAft>
              <a:buClr>
                <a:srgbClr val="505050"/>
              </a:buClr>
              <a:buSzPts val="1200"/>
              <a:buFont typeface="Arial"/>
              <a:buChar char="•"/>
            </a:pPr>
            <a:r>
              <a:rPr lang="en-US">
                <a:solidFill>
                  <a:srgbClr val="505050"/>
                </a:solidFill>
                <a:latin typeface="Georgia"/>
                <a:ea typeface="Georgia"/>
                <a:cs typeface="Georgia"/>
                <a:sym typeface="Georgia"/>
              </a:rPr>
              <a:t>District grants are single, annual block grants made to districts in amounts up to 50 percent of their District Designated Fund (DDF). </a:t>
            </a:r>
            <a:endParaRPr/>
          </a:p>
          <a:p>
            <a:pPr marL="465887" lvl="0" indent="-465887" algn="l" rtl="0">
              <a:lnSpc>
                <a:spcPct val="110416"/>
              </a:lnSpc>
              <a:spcBef>
                <a:spcPts val="611"/>
              </a:spcBef>
              <a:spcAft>
                <a:spcPts val="0"/>
              </a:spcAft>
              <a:buNone/>
            </a:pPr>
            <a:endParaRPr>
              <a:solidFill>
                <a:srgbClr val="505050"/>
              </a:solidFill>
              <a:latin typeface="Georgia"/>
              <a:ea typeface="Georgia"/>
              <a:cs typeface="Georgia"/>
              <a:sym typeface="Georgia"/>
            </a:endParaRPr>
          </a:p>
          <a:p>
            <a:pPr marL="174708" lvl="0" indent="-174708" algn="l" rtl="0">
              <a:lnSpc>
                <a:spcPct val="110416"/>
              </a:lnSpc>
              <a:spcBef>
                <a:spcPts val="611"/>
              </a:spcBef>
              <a:spcAft>
                <a:spcPts val="0"/>
              </a:spcAft>
              <a:buClr>
                <a:srgbClr val="505050"/>
              </a:buClr>
              <a:buSzPts val="1200"/>
              <a:buFont typeface="Arial"/>
              <a:buChar char="•"/>
            </a:pPr>
            <a:r>
              <a:rPr lang="en-US">
                <a:solidFill>
                  <a:srgbClr val="505050"/>
                </a:solidFill>
                <a:latin typeface="Georgia"/>
                <a:ea typeface="Georgia"/>
                <a:cs typeface="Georgia"/>
                <a:sym typeface="Georgia"/>
              </a:rPr>
              <a:t>The district grant can fund multiple club and district projects, which may be local or international. </a:t>
            </a:r>
            <a:endParaRPr/>
          </a:p>
          <a:p>
            <a:pPr marL="465887" lvl="0" indent="-465887" algn="l" rtl="0">
              <a:lnSpc>
                <a:spcPct val="110416"/>
              </a:lnSpc>
              <a:spcBef>
                <a:spcPts val="611"/>
              </a:spcBef>
              <a:spcAft>
                <a:spcPts val="0"/>
              </a:spcAft>
              <a:buNone/>
            </a:pPr>
            <a:endParaRPr>
              <a:solidFill>
                <a:srgbClr val="505050"/>
              </a:solidFill>
              <a:latin typeface="Georgia"/>
              <a:ea typeface="Georgia"/>
              <a:cs typeface="Georgia"/>
              <a:sym typeface="Georgia"/>
            </a:endParaRPr>
          </a:p>
          <a:p>
            <a:pPr marL="174708" lvl="0" indent="-174708" algn="l" rtl="0">
              <a:lnSpc>
                <a:spcPct val="110416"/>
              </a:lnSpc>
              <a:spcBef>
                <a:spcPts val="611"/>
              </a:spcBef>
              <a:spcAft>
                <a:spcPts val="0"/>
              </a:spcAft>
              <a:buClr>
                <a:srgbClr val="505050"/>
              </a:buClr>
              <a:buSzPts val="1200"/>
              <a:buFont typeface="Arial"/>
              <a:buChar char="•"/>
            </a:pPr>
            <a:r>
              <a:rPr lang="en-US">
                <a:solidFill>
                  <a:srgbClr val="505050"/>
                </a:solidFill>
                <a:latin typeface="Georgia"/>
                <a:ea typeface="Georgia"/>
                <a:cs typeface="Georgia"/>
                <a:sym typeface="Georgia"/>
              </a:rPr>
              <a:t>District grants allow local decision making, with minimal restrictions, for smaller-scale activities and projects. </a:t>
            </a:r>
            <a:endParaRPr>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386" name="Google Shape;138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409877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11</a:t>
            </a:fld>
            <a:endParaRPr lang="en-US"/>
          </a:p>
        </p:txBody>
      </p:sp>
    </p:spTree>
    <p:extLst>
      <p:ext uri="{BB962C8B-B14F-4D97-AF65-F5344CB8AC3E}">
        <p14:creationId xmlns:p14="http://schemas.microsoft.com/office/powerpoint/2010/main" val="279227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15</a:t>
            </a:fld>
            <a:endParaRPr lang="en-US"/>
          </a:p>
        </p:txBody>
      </p:sp>
    </p:spTree>
    <p:extLst>
      <p:ext uri="{BB962C8B-B14F-4D97-AF65-F5344CB8AC3E}">
        <p14:creationId xmlns:p14="http://schemas.microsoft.com/office/powerpoint/2010/main" val="79405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32</a:t>
            </a:fld>
            <a:endParaRPr lang="en-US"/>
          </a:p>
        </p:txBody>
      </p:sp>
    </p:spTree>
    <p:extLst>
      <p:ext uri="{BB962C8B-B14F-4D97-AF65-F5344CB8AC3E}">
        <p14:creationId xmlns:p14="http://schemas.microsoft.com/office/powerpoint/2010/main" val="178699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33</a:t>
            </a:fld>
            <a:endParaRPr lang="en-US"/>
          </a:p>
        </p:txBody>
      </p:sp>
    </p:spTree>
    <p:extLst>
      <p:ext uri="{BB962C8B-B14F-4D97-AF65-F5344CB8AC3E}">
        <p14:creationId xmlns:p14="http://schemas.microsoft.com/office/powerpoint/2010/main" val="326256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4F09A9-E910-42B7-9B85-3502E7836E00}" type="slidenum">
              <a:rPr lang="en-US" smtClean="0"/>
              <a:t>35</a:t>
            </a:fld>
            <a:endParaRPr lang="en-US"/>
          </a:p>
        </p:txBody>
      </p:sp>
    </p:spTree>
    <p:extLst>
      <p:ext uri="{BB962C8B-B14F-4D97-AF65-F5344CB8AC3E}">
        <p14:creationId xmlns:p14="http://schemas.microsoft.com/office/powerpoint/2010/main" val="243058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minimum grant award is $15,000 (for a total budget of at least $30,000). The DDF allocation is matched 100 percent, and cash is matched at 50 percent from the World Fund. A global grant project is sponsored by a host club in the project country and a club outside the project country. </a:t>
            </a:r>
            <a:endParaRPr/>
          </a:p>
          <a:p>
            <a:pPr marL="0" lvl="0" indent="0" algn="l" rtl="0">
              <a:spcBef>
                <a:spcPts val="0"/>
              </a:spcBef>
              <a:spcAft>
                <a:spcPts val="0"/>
              </a:spcAft>
              <a:buNone/>
            </a:pPr>
            <a:endParaRPr/>
          </a:p>
        </p:txBody>
      </p:sp>
      <p:sp>
        <p:nvSpPr>
          <p:cNvPr id="1393" name="Google Shape;139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32662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9144000" cy="10287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9525000" y="3212307"/>
            <a:ext cx="8305800" cy="4712493"/>
          </a:xfrm>
        </p:spPr>
        <p:txBody>
          <a:bodyPr>
            <a:normAutofit/>
          </a:bodyPr>
          <a:lstStyle>
            <a:lvl1pPr marL="0" indent="0">
              <a:buNone/>
              <a:defRPr sz="3300"/>
            </a:lvl1pPr>
            <a:lvl2pPr marL="342900" indent="-254795">
              <a:lnSpc>
                <a:spcPct val="100000"/>
              </a:lnSpc>
              <a:spcBef>
                <a:spcPts val="1800"/>
              </a:spcBef>
              <a:spcAft>
                <a:spcPts val="1800"/>
              </a:spcAft>
              <a:defRPr sz="2700"/>
            </a:lvl2pPr>
            <a:lvl3pPr>
              <a:defRPr sz="2700"/>
            </a:lvl3pPr>
            <a:lvl4pPr>
              <a:defRPr sz="2400"/>
            </a:lvl4pPr>
            <a:lvl5pPr>
              <a:defRPr sz="24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838200" y="3212307"/>
            <a:ext cx="7467600" cy="170259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6600" b="1" cap="all" baseline="0">
                <a:solidFill>
                  <a:schemeClr val="bg1"/>
                </a:solidFill>
                <a:latin typeface="+mj-lt"/>
              </a:defRPr>
            </a:lvl1pPr>
            <a:lvl2pPr marL="0" indent="0">
              <a:buNone/>
              <a:defRPr sz="3000">
                <a:solidFill>
                  <a:schemeClr val="bg1"/>
                </a:solidFill>
              </a:defRPr>
            </a:lvl2pPr>
            <a:lvl3pPr>
              <a:defRPr sz="2700"/>
            </a:lvl3pPr>
            <a:lvl4pPr>
              <a:defRPr sz="2400"/>
            </a:lvl4pPr>
            <a:lvl5pPr>
              <a:defRPr sz="24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831851" y="5075448"/>
            <a:ext cx="7480301" cy="2963646"/>
          </a:xfrm>
        </p:spPr>
        <p:txBody>
          <a:bodyPr>
            <a:normAutofit/>
          </a:bodyPr>
          <a:lstStyle>
            <a:lvl1pPr marL="0" indent="0" algn="l">
              <a:buNone/>
              <a:defRPr sz="3300">
                <a:solidFill>
                  <a:schemeClr val="bg1"/>
                </a:soli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7475200" y="173355"/>
            <a:ext cx="635001" cy="547688"/>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10010001"/>
            <a:ext cx="13716000" cy="230832"/>
          </a:xfrm>
          <a:prstGeom prst="rect">
            <a:avLst/>
          </a:prstGeom>
          <a:noFill/>
        </p:spPr>
        <p:txBody>
          <a:bodyPr wrap="square" rtlCol="0">
            <a:spAutoFit/>
          </a:bodyPr>
          <a:lstStyle/>
          <a:p>
            <a:r>
              <a:rPr lang="en-US" sz="9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3777573900"/>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26"/>
        <p:cNvGrpSpPr/>
        <p:nvPr/>
      </p:nvGrpSpPr>
      <p:grpSpPr>
        <a:xfrm>
          <a:off x="0" y="0"/>
          <a:ext cx="0" cy="0"/>
          <a:chOff x="0" y="0"/>
          <a:chExt cx="0" cy="0"/>
        </a:xfrm>
      </p:grpSpPr>
      <p:sp>
        <p:nvSpPr>
          <p:cNvPr id="27" name="Google Shape;27;p32"/>
          <p:cNvSpPr/>
          <p:nvPr/>
        </p:nvSpPr>
        <p:spPr>
          <a:xfrm rot="10800000" flipH="1">
            <a:off x="0" y="0"/>
            <a:ext cx="18288000" cy="2310063"/>
          </a:xfrm>
          <a:prstGeom prst="rect">
            <a:avLst/>
          </a:prstGeom>
          <a:solidFill>
            <a:srgbClr val="01B4E7"/>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28" name="Google Shape;28;p32"/>
          <p:cNvSpPr txBox="1">
            <a:spLocks noGrp="1"/>
          </p:cNvSpPr>
          <p:nvPr>
            <p:ph type="title"/>
          </p:nvPr>
        </p:nvSpPr>
        <p:spPr>
          <a:xfrm>
            <a:off x="571500" y="2"/>
            <a:ext cx="17259300" cy="2310063"/>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Calibri"/>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571499" y="3655217"/>
            <a:ext cx="17259299" cy="5755484"/>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1500"/>
              </a:spcBef>
              <a:spcAft>
                <a:spcPts val="0"/>
              </a:spcAft>
              <a:buClr>
                <a:srgbClr val="333333"/>
              </a:buClr>
              <a:buSzPts val="2400"/>
              <a:buChar char="•"/>
              <a:defRPr sz="3600">
                <a:solidFill>
                  <a:srgbClr val="333333"/>
                </a:solidFill>
              </a:defRPr>
            </a:lvl1pPr>
            <a:lvl2pPr marL="1371600" lvl="1" indent="-533400" algn="l">
              <a:lnSpc>
                <a:spcPct val="90000"/>
              </a:lnSpc>
              <a:spcBef>
                <a:spcPts val="750"/>
              </a:spcBef>
              <a:spcAft>
                <a:spcPts val="0"/>
              </a:spcAft>
              <a:buClr>
                <a:srgbClr val="333333"/>
              </a:buClr>
              <a:buSzPts val="2000"/>
              <a:buChar char="•"/>
              <a:defRPr sz="3000">
                <a:solidFill>
                  <a:srgbClr val="333333"/>
                </a:solidFill>
              </a:defRPr>
            </a:lvl2pPr>
            <a:lvl3pPr marL="2057400" lvl="2" indent="-514350" algn="l">
              <a:lnSpc>
                <a:spcPct val="90000"/>
              </a:lnSpc>
              <a:spcBef>
                <a:spcPts val="750"/>
              </a:spcBef>
              <a:spcAft>
                <a:spcPts val="0"/>
              </a:spcAft>
              <a:buClr>
                <a:srgbClr val="333333"/>
              </a:buClr>
              <a:buSzPts val="1800"/>
              <a:buChar char="•"/>
              <a:defRPr sz="2700">
                <a:solidFill>
                  <a:srgbClr val="333333"/>
                </a:solidFill>
              </a:defRPr>
            </a:lvl3pPr>
            <a:lvl4pPr marL="2743200" lvl="3" indent="-495300" algn="l">
              <a:lnSpc>
                <a:spcPct val="90000"/>
              </a:lnSpc>
              <a:spcBef>
                <a:spcPts val="750"/>
              </a:spcBef>
              <a:spcAft>
                <a:spcPts val="0"/>
              </a:spcAft>
              <a:buClr>
                <a:srgbClr val="333333"/>
              </a:buClr>
              <a:buSzPts val="1600"/>
              <a:buChar char="•"/>
              <a:defRPr sz="2400">
                <a:solidFill>
                  <a:srgbClr val="333333"/>
                </a:solidFill>
              </a:defRPr>
            </a:lvl4pPr>
            <a:lvl5pPr marL="3429000" lvl="4" indent="-495300" algn="l">
              <a:lnSpc>
                <a:spcPct val="90000"/>
              </a:lnSpc>
              <a:spcBef>
                <a:spcPts val="750"/>
              </a:spcBef>
              <a:spcAft>
                <a:spcPts val="0"/>
              </a:spcAft>
              <a:buClr>
                <a:srgbClr val="333333"/>
              </a:buClr>
              <a:buSzPts val="1600"/>
              <a:buChar char="•"/>
              <a:defRPr sz="2400">
                <a:solidFill>
                  <a:srgbClr val="333333"/>
                </a:solidFill>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0" name="Google Shape;30;p32"/>
          <p:cNvSpPr txBox="1">
            <a:spLocks noGrp="1"/>
          </p:cNvSpPr>
          <p:nvPr>
            <p:ph type="subTitle" idx="2"/>
          </p:nvPr>
        </p:nvSpPr>
        <p:spPr>
          <a:xfrm>
            <a:off x="571499" y="2694199"/>
            <a:ext cx="17259299" cy="9229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500"/>
              </a:spcBef>
              <a:spcAft>
                <a:spcPts val="0"/>
              </a:spcAft>
              <a:buClr>
                <a:srgbClr val="333333"/>
              </a:buClr>
              <a:buSzPts val="2400"/>
              <a:buNone/>
              <a:defRPr sz="3600" b="1" cap="none">
                <a:solidFill>
                  <a:srgbClr val="333333"/>
                </a:solidFill>
                <a:latin typeface="Calibri"/>
                <a:ea typeface="Calibri"/>
                <a:cs typeface="Calibri"/>
                <a:sym typeface="Calibri"/>
              </a:defRPr>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31" name="Google Shape;31;p32"/>
          <p:cNvSpPr txBox="1">
            <a:spLocks noGrp="1"/>
          </p:cNvSpPr>
          <p:nvPr>
            <p:ph type="sldNum" idx="12"/>
          </p:nvPr>
        </p:nvSpPr>
        <p:spPr>
          <a:xfrm>
            <a:off x="17475200" y="173355"/>
            <a:ext cx="635001"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800" b="0" i="0" u="none" strike="noStrike" cap="none">
                <a:solidFill>
                  <a:schemeClr val="dk1"/>
                </a:solidFill>
                <a:latin typeface="Calibri"/>
                <a:ea typeface="Calibri"/>
                <a:cs typeface="Calibri"/>
                <a:sym typeface="Calibri"/>
              </a:defRPr>
            </a:lvl1pPr>
            <a:lvl2pPr marL="0" lvl="1" indent="0" algn="r">
              <a:spcBef>
                <a:spcPts val="0"/>
              </a:spcBef>
              <a:buNone/>
              <a:defRPr sz="1800" b="0" i="0" u="none" strike="noStrike" cap="none">
                <a:solidFill>
                  <a:schemeClr val="dk1"/>
                </a:solidFill>
                <a:latin typeface="Calibri"/>
                <a:ea typeface="Calibri"/>
                <a:cs typeface="Calibri"/>
                <a:sym typeface="Calibri"/>
              </a:defRPr>
            </a:lvl2pPr>
            <a:lvl3pPr marL="0" lvl="2" indent="0" algn="r">
              <a:spcBef>
                <a:spcPts val="0"/>
              </a:spcBef>
              <a:buNone/>
              <a:defRPr sz="1800" b="0" i="0" u="none" strike="noStrike" cap="none">
                <a:solidFill>
                  <a:schemeClr val="dk1"/>
                </a:solidFill>
                <a:latin typeface="Calibri"/>
                <a:ea typeface="Calibri"/>
                <a:cs typeface="Calibri"/>
                <a:sym typeface="Calibri"/>
              </a:defRPr>
            </a:lvl3pPr>
            <a:lvl4pPr marL="0" lvl="3" indent="0" algn="r">
              <a:spcBef>
                <a:spcPts val="0"/>
              </a:spcBef>
              <a:buNone/>
              <a:defRPr sz="1800" b="0" i="0" u="none" strike="noStrike" cap="none">
                <a:solidFill>
                  <a:schemeClr val="dk1"/>
                </a:solidFill>
                <a:latin typeface="Calibri"/>
                <a:ea typeface="Calibri"/>
                <a:cs typeface="Calibri"/>
                <a:sym typeface="Calibri"/>
              </a:defRPr>
            </a:lvl4pPr>
            <a:lvl5pPr marL="0" lvl="4" indent="0" algn="r">
              <a:spcBef>
                <a:spcPts val="0"/>
              </a:spcBef>
              <a:buNone/>
              <a:defRPr sz="1800" b="0" i="0" u="none" strike="noStrike" cap="none">
                <a:solidFill>
                  <a:schemeClr val="dk1"/>
                </a:solidFill>
                <a:latin typeface="Calibri"/>
                <a:ea typeface="Calibri"/>
                <a:cs typeface="Calibri"/>
                <a:sym typeface="Calibri"/>
              </a:defRPr>
            </a:lvl5pPr>
            <a:lvl6pPr marL="0" lvl="5" indent="0" algn="r">
              <a:spcBef>
                <a:spcPts val="0"/>
              </a:spcBef>
              <a:buNone/>
              <a:defRPr sz="1800" b="0" i="0" u="none" strike="noStrike" cap="none">
                <a:solidFill>
                  <a:schemeClr val="dk1"/>
                </a:solidFill>
                <a:latin typeface="Calibri"/>
                <a:ea typeface="Calibri"/>
                <a:cs typeface="Calibri"/>
                <a:sym typeface="Calibri"/>
              </a:defRPr>
            </a:lvl6pPr>
            <a:lvl7pPr marL="0" lvl="6" indent="0" algn="r">
              <a:spcBef>
                <a:spcPts val="0"/>
              </a:spcBef>
              <a:buNone/>
              <a:defRPr sz="1800" b="0" i="0" u="none" strike="noStrike" cap="none">
                <a:solidFill>
                  <a:schemeClr val="dk1"/>
                </a:solidFill>
                <a:latin typeface="Calibri"/>
                <a:ea typeface="Calibri"/>
                <a:cs typeface="Calibri"/>
                <a:sym typeface="Calibri"/>
              </a:defRPr>
            </a:lvl7pPr>
            <a:lvl8pPr marL="0" lvl="7" indent="0" algn="r">
              <a:spcBef>
                <a:spcPts val="0"/>
              </a:spcBef>
              <a:buNone/>
              <a:defRPr sz="1800" b="0" i="0" u="none" strike="noStrike" cap="none">
                <a:solidFill>
                  <a:schemeClr val="dk1"/>
                </a:solidFill>
                <a:latin typeface="Calibri"/>
                <a:ea typeface="Calibri"/>
                <a:cs typeface="Calibri"/>
                <a:sym typeface="Calibri"/>
              </a:defRPr>
            </a:lvl8pPr>
            <a:lvl9pPr marL="0" lvl="8" indent="0" algn="r">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770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7.svg"/></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svg"/><Relationship Id="rId10" Type="http://schemas.openxmlformats.org/officeDocument/2006/relationships/image" Target="../media/image69.jpeg"/><Relationship Id="rId4" Type="http://schemas.openxmlformats.org/officeDocument/2006/relationships/image" Target="../media/image9.png"/><Relationship Id="rId9" Type="http://schemas.openxmlformats.org/officeDocument/2006/relationships/image" Target="../media/image12.svg"/></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21527">
            <a:off x="13457131" y="4955351"/>
            <a:ext cx="4655195" cy="4732091"/>
          </a:xfrm>
          <a:prstGeom prst="rect">
            <a:avLst/>
          </a:prstGeom>
        </p:spPr>
      </p:pic>
      <p:pic>
        <p:nvPicPr>
          <p:cNvPr id="4"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78133" y="1243533"/>
            <a:ext cx="4873806" cy="5656189"/>
          </a:xfrm>
          <a:prstGeom prst="rect">
            <a:avLst/>
          </a:prstGeom>
        </p:spPr>
      </p:pic>
      <p:pic>
        <p:nvPicPr>
          <p:cNvPr id="5" name="Picture 5"/>
          <p:cNvPicPr>
            <a:picLocks noChangeAspect="1"/>
          </p:cNvPicPr>
          <p:nvPr/>
        </p:nvPicPr>
        <p:blipFill>
          <a:blip r:embed="rId6" cstate="email">
            <a:alphaModFix amt="51000"/>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2690499" y="8159680"/>
            <a:ext cx="503234" cy="459315"/>
          </a:xfrm>
          <a:prstGeom prst="rect">
            <a:avLst/>
          </a:prstGeom>
        </p:spPr>
      </p:pic>
      <p:pic>
        <p:nvPicPr>
          <p:cNvPr id="6" name="Picture 6"/>
          <p:cNvPicPr>
            <a:picLocks noChangeAspect="1"/>
          </p:cNvPicPr>
          <p:nvPr/>
        </p:nvPicPr>
        <p:blipFill>
          <a:blip r:embed="rId6" cstate="email">
            <a:alphaModFix amt="51000"/>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5238388" y="5283367"/>
            <a:ext cx="503234" cy="459315"/>
          </a:xfrm>
          <a:prstGeom prst="rect">
            <a:avLst/>
          </a:prstGeom>
        </p:spPr>
      </p:pic>
      <p:pic>
        <p:nvPicPr>
          <p:cNvPr id="7" name="Picture 7"/>
          <p:cNvPicPr>
            <a:picLocks noChangeAspect="1"/>
          </p:cNvPicPr>
          <p:nvPr/>
        </p:nvPicPr>
        <p:blipFill>
          <a:blip r:embed="rId6" cstate="email">
            <a:alphaModFix amt="51000"/>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1047755" y="1853596"/>
            <a:ext cx="503234" cy="459315"/>
          </a:xfrm>
          <a:prstGeom prst="rect">
            <a:avLst/>
          </a:prstGeom>
        </p:spPr>
      </p:pic>
      <p:grpSp>
        <p:nvGrpSpPr>
          <p:cNvPr id="8" name="Group 8"/>
          <p:cNvGrpSpPr/>
          <p:nvPr/>
        </p:nvGrpSpPr>
        <p:grpSpPr>
          <a:xfrm>
            <a:off x="4080864" y="6685256"/>
            <a:ext cx="9896982" cy="886802"/>
            <a:chOff x="0" y="0"/>
            <a:chExt cx="13195977" cy="1182402"/>
          </a:xfrm>
        </p:grpSpPr>
        <p:grpSp>
          <p:nvGrpSpPr>
            <p:cNvPr id="9" name="Group 9"/>
            <p:cNvGrpSpPr/>
            <p:nvPr/>
          </p:nvGrpSpPr>
          <p:grpSpPr>
            <a:xfrm>
              <a:off x="0" y="0"/>
              <a:ext cx="13195977" cy="1182402"/>
              <a:chOff x="0" y="0"/>
              <a:chExt cx="21482154" cy="1924871"/>
            </a:xfrm>
          </p:grpSpPr>
          <p:sp>
            <p:nvSpPr>
              <p:cNvPr id="10" name="Freeform 10"/>
              <p:cNvSpPr/>
              <p:nvPr/>
            </p:nvSpPr>
            <p:spPr>
              <a:xfrm>
                <a:off x="0" y="0"/>
                <a:ext cx="21482154" cy="1924871"/>
              </a:xfrm>
              <a:custGeom>
                <a:avLst/>
                <a:gdLst/>
                <a:ahLst/>
                <a:cxnLst/>
                <a:rect l="l" t="t" r="r" b="b"/>
                <a:pathLst>
                  <a:path w="21482154" h="1924871">
                    <a:moveTo>
                      <a:pt x="21357693" y="59690"/>
                    </a:moveTo>
                    <a:cubicBezTo>
                      <a:pt x="21393254" y="59690"/>
                      <a:pt x="21422464" y="88900"/>
                      <a:pt x="21422464" y="124460"/>
                    </a:cubicBezTo>
                    <a:lnTo>
                      <a:pt x="21422464" y="1800411"/>
                    </a:lnTo>
                    <a:cubicBezTo>
                      <a:pt x="21422464" y="1835971"/>
                      <a:pt x="21393254" y="1865181"/>
                      <a:pt x="21357693" y="1865181"/>
                    </a:cubicBezTo>
                    <a:lnTo>
                      <a:pt x="124460" y="1865181"/>
                    </a:lnTo>
                    <a:cubicBezTo>
                      <a:pt x="88900" y="1865181"/>
                      <a:pt x="59690" y="1835971"/>
                      <a:pt x="59690" y="1800411"/>
                    </a:cubicBezTo>
                    <a:lnTo>
                      <a:pt x="59690" y="124460"/>
                    </a:lnTo>
                    <a:cubicBezTo>
                      <a:pt x="59690" y="88900"/>
                      <a:pt x="88900" y="59690"/>
                      <a:pt x="124460" y="59690"/>
                    </a:cubicBezTo>
                    <a:lnTo>
                      <a:pt x="21357693" y="59690"/>
                    </a:lnTo>
                    <a:moveTo>
                      <a:pt x="21357693" y="0"/>
                    </a:moveTo>
                    <a:lnTo>
                      <a:pt x="124460" y="0"/>
                    </a:lnTo>
                    <a:cubicBezTo>
                      <a:pt x="55880" y="0"/>
                      <a:pt x="0" y="55880"/>
                      <a:pt x="0" y="124460"/>
                    </a:cubicBezTo>
                    <a:lnTo>
                      <a:pt x="0" y="1800411"/>
                    </a:lnTo>
                    <a:cubicBezTo>
                      <a:pt x="0" y="1868991"/>
                      <a:pt x="55880" y="1924871"/>
                      <a:pt x="124460" y="1924871"/>
                    </a:cubicBezTo>
                    <a:lnTo>
                      <a:pt x="21357695" y="1924871"/>
                    </a:lnTo>
                    <a:cubicBezTo>
                      <a:pt x="21426274" y="1924871"/>
                      <a:pt x="21482154" y="1868991"/>
                      <a:pt x="21482154" y="1800411"/>
                    </a:cubicBezTo>
                    <a:lnTo>
                      <a:pt x="21482154" y="124460"/>
                    </a:lnTo>
                    <a:cubicBezTo>
                      <a:pt x="21482154" y="55880"/>
                      <a:pt x="21426274" y="0"/>
                      <a:pt x="21357693" y="0"/>
                    </a:cubicBezTo>
                    <a:close/>
                  </a:path>
                </a:pathLst>
              </a:custGeom>
              <a:solidFill>
                <a:srgbClr val="FFFFFF"/>
              </a:solidFill>
            </p:spPr>
          </p:sp>
        </p:grpSp>
        <p:sp>
          <p:nvSpPr>
            <p:cNvPr id="11" name="TextBox 11"/>
            <p:cNvSpPr txBox="1"/>
            <p:nvPr/>
          </p:nvSpPr>
          <p:spPr>
            <a:xfrm>
              <a:off x="413765" y="296114"/>
              <a:ext cx="12368445" cy="615553"/>
            </a:xfrm>
            <a:prstGeom prst="rect">
              <a:avLst/>
            </a:prstGeom>
          </p:spPr>
          <p:txBody>
            <a:bodyPr lIns="0" tIns="0" rIns="0" bIns="0" rtlCol="0" anchor="t">
              <a:spAutoFit/>
            </a:bodyPr>
            <a:lstStyle/>
            <a:p>
              <a:pPr algn="ctr">
                <a:lnSpc>
                  <a:spcPts val="3569"/>
                </a:lnSpc>
              </a:pPr>
              <a:r>
                <a:rPr lang="en-US" sz="3200" b="1" dirty="0">
                  <a:solidFill>
                    <a:srgbClr val="FFFFFF"/>
                  </a:solidFill>
                  <a:latin typeface="Open Sauce"/>
                </a:rPr>
                <a:t>And for Foundation Chairs of clubs</a:t>
              </a:r>
            </a:p>
          </p:txBody>
        </p:sp>
      </p:grpSp>
      <p:sp>
        <p:nvSpPr>
          <p:cNvPr id="12" name="TextBox 12"/>
          <p:cNvSpPr txBox="1"/>
          <p:nvPr/>
        </p:nvSpPr>
        <p:spPr>
          <a:xfrm>
            <a:off x="3493381" y="3523661"/>
            <a:ext cx="11301238" cy="2811661"/>
          </a:xfrm>
          <a:prstGeom prst="rect">
            <a:avLst/>
          </a:prstGeom>
        </p:spPr>
        <p:txBody>
          <a:bodyPr lIns="0" tIns="0" rIns="0" bIns="0" rtlCol="0" anchor="t">
            <a:spAutoFit/>
          </a:bodyPr>
          <a:lstStyle/>
          <a:p>
            <a:pPr algn="ctr">
              <a:lnSpc>
                <a:spcPts val="11274"/>
              </a:lnSpc>
            </a:pPr>
            <a:r>
              <a:rPr lang="en-US" sz="8053" dirty="0">
                <a:solidFill>
                  <a:srgbClr val="FFFFFF"/>
                </a:solidFill>
                <a:latin typeface="League Spartan"/>
              </a:rPr>
              <a:t>Grants Training for Presidents Elect</a:t>
            </a:r>
          </a:p>
        </p:txBody>
      </p:sp>
    </p:spTree>
    <p:extLst>
      <p:ext uri="{BB962C8B-B14F-4D97-AF65-F5344CB8AC3E}">
        <p14:creationId xmlns:p14="http://schemas.microsoft.com/office/powerpoint/2010/main" val="87057483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028700" y="4395455"/>
            <a:ext cx="503234" cy="459315"/>
          </a:xfrm>
          <a:prstGeom prst="rect">
            <a:avLst/>
          </a:prstGeom>
        </p:spPr>
      </p:pic>
      <p:pic>
        <p:nvPicPr>
          <p:cNvPr id="4" name="Picture 4"/>
          <p:cNvPicPr>
            <a:picLocks noChangeAspect="1"/>
          </p:cNvPicPr>
          <p:nvPr/>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028700" y="799042"/>
            <a:ext cx="503234" cy="459315"/>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368320">
            <a:off x="1637585" y="741175"/>
            <a:ext cx="4059763" cy="4163859"/>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241683">
            <a:off x="7536130" y="7362153"/>
            <a:ext cx="2490582" cy="2567611"/>
          </a:xfrm>
          <a:prstGeom prst="rect">
            <a:avLst/>
          </a:prstGeom>
        </p:spPr>
      </p:pic>
      <p:pic>
        <p:nvPicPr>
          <p:cNvPr id="7" name="Picture 7"/>
          <p:cNvPicPr>
            <a:picLocks noChangeAspect="1"/>
          </p:cNvPicPr>
          <p:nvPr/>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504513" y="7892749"/>
            <a:ext cx="503234" cy="459315"/>
          </a:xfrm>
          <a:prstGeom prst="rect">
            <a:avLst/>
          </a:prstGeom>
        </p:spPr>
      </p:pic>
      <p:sp>
        <p:nvSpPr>
          <p:cNvPr id="8" name="TextBox 8"/>
          <p:cNvSpPr txBox="1"/>
          <p:nvPr/>
        </p:nvSpPr>
        <p:spPr>
          <a:xfrm>
            <a:off x="407705" y="5322727"/>
            <a:ext cx="17880295" cy="1808187"/>
          </a:xfrm>
          <a:prstGeom prst="rect">
            <a:avLst/>
          </a:prstGeom>
          <a:solidFill>
            <a:srgbClr val="92D050"/>
          </a:solidFill>
        </p:spPr>
        <p:txBody>
          <a:bodyPr lIns="0" tIns="0" rIns="0" bIns="0" rtlCol="0" anchor="t">
            <a:spAutoFit/>
          </a:bodyPr>
          <a:lstStyle/>
          <a:p>
            <a:pPr algn="ctr">
              <a:lnSpc>
                <a:spcPts val="4665"/>
              </a:lnSpc>
              <a:spcBef>
                <a:spcPct val="0"/>
              </a:spcBef>
            </a:pPr>
            <a:r>
              <a:rPr lang="en-US" sz="3332" b="1" dirty="0">
                <a:solidFill>
                  <a:srgbClr val="000000"/>
                </a:solidFill>
                <a:latin typeface="Open Sauce Bold"/>
              </a:rPr>
              <a:t>Join hands to scale up, expand reach, magnify scope and visibility for ESRAG, for Disease Prevention, Water and Sanitation and much more!! Partner with others in the community who are leaders with experience</a:t>
            </a:r>
          </a:p>
        </p:txBody>
      </p:sp>
    </p:spTree>
    <p:extLst>
      <p:ext uri="{BB962C8B-B14F-4D97-AF65-F5344CB8AC3E}">
        <p14:creationId xmlns:p14="http://schemas.microsoft.com/office/powerpoint/2010/main" val="241263044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Annual fund share</a:t>
            </a:r>
          </a:p>
        </p:txBody>
      </p:sp>
      <p:pic>
        <p:nvPicPr>
          <p:cNvPr id="6" name="Picture 2" descr="http://teamsites.rotaryintl.org/sites/TeamSites/rotarygrants/Communication/Publications/SHARE%20infographic/2020%20version/Annual%20Fund%20SHARE%20Graphic-19_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0" y="0"/>
            <a:ext cx="7751457" cy="10287000"/>
          </a:xfrm>
          <a:prstGeom prst="rect">
            <a:avLst/>
          </a:prstGeom>
          <a:noFill/>
          <a:ln w="254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3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3" name="TextBox 3"/>
          <p:cNvSpPr txBox="1"/>
          <p:nvPr/>
        </p:nvSpPr>
        <p:spPr>
          <a:xfrm rot="-343219">
            <a:off x="6125665" y="3567916"/>
            <a:ext cx="6012596" cy="2428954"/>
          </a:xfrm>
          <a:prstGeom prst="rect">
            <a:avLst/>
          </a:prstGeom>
        </p:spPr>
        <p:txBody>
          <a:bodyPr lIns="0" tIns="0" rIns="0" bIns="0" rtlCol="0" anchor="t">
            <a:spAutoFit/>
          </a:bodyPr>
          <a:lstStyle/>
          <a:p>
            <a:pPr marL="0" lvl="0" indent="0" algn="ctr">
              <a:lnSpc>
                <a:spcPts val="19930"/>
              </a:lnSpc>
              <a:spcBef>
                <a:spcPct val="0"/>
              </a:spcBef>
            </a:pPr>
            <a:r>
              <a:rPr lang="en-US" sz="14235">
                <a:solidFill>
                  <a:srgbClr val="FFFFFF"/>
                </a:solidFill>
                <a:latin typeface="League Spartan"/>
              </a:rPr>
              <a:t>Step</a:t>
            </a:r>
          </a:p>
        </p:txBody>
      </p:sp>
      <p:pic>
        <p:nvPicPr>
          <p:cNvPr id="4" name="Picture 4"/>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3380665" y="5936844"/>
            <a:ext cx="503234" cy="459315"/>
          </a:xfrm>
          <a:prstGeom prst="rect">
            <a:avLst/>
          </a:prstGeom>
        </p:spPr>
      </p:pic>
      <p:pic>
        <p:nvPicPr>
          <p:cNvPr id="5" name="Picture 5"/>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743636" y="5831314"/>
            <a:ext cx="503234" cy="459315"/>
          </a:xfrm>
          <a:prstGeom prst="rect">
            <a:avLst/>
          </a:prstGeom>
        </p:spPr>
      </p:pic>
      <p:pic>
        <p:nvPicPr>
          <p:cNvPr id="6" name="Picture 6"/>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791345" y="1600200"/>
            <a:ext cx="503234" cy="459315"/>
          </a:xfrm>
          <a:prstGeom prst="rect">
            <a:avLst/>
          </a:prstGeom>
        </p:spPr>
      </p:pic>
      <p:grpSp>
        <p:nvGrpSpPr>
          <p:cNvPr id="7" name="Group 7"/>
          <p:cNvGrpSpPr/>
          <p:nvPr/>
        </p:nvGrpSpPr>
        <p:grpSpPr>
          <a:xfrm>
            <a:off x="799321" y="5831314"/>
            <a:ext cx="15984049" cy="3710989"/>
            <a:chOff x="0" y="0"/>
            <a:chExt cx="21312065" cy="4947985"/>
          </a:xfrm>
        </p:grpSpPr>
        <p:grpSp>
          <p:nvGrpSpPr>
            <p:cNvPr id="8" name="Group 8"/>
            <p:cNvGrpSpPr/>
            <p:nvPr/>
          </p:nvGrpSpPr>
          <p:grpSpPr>
            <a:xfrm>
              <a:off x="0" y="0"/>
              <a:ext cx="21312065" cy="4947985"/>
              <a:chOff x="0" y="0"/>
              <a:chExt cx="26053683" cy="6048838"/>
            </a:xfrm>
          </p:grpSpPr>
          <p:sp>
            <p:nvSpPr>
              <p:cNvPr id="9" name="Freeform 9"/>
              <p:cNvSpPr/>
              <p:nvPr/>
            </p:nvSpPr>
            <p:spPr>
              <a:xfrm>
                <a:off x="0" y="0"/>
                <a:ext cx="26053684" cy="6048838"/>
              </a:xfrm>
              <a:custGeom>
                <a:avLst/>
                <a:gdLst/>
                <a:ahLst/>
                <a:cxnLst/>
                <a:rect l="l" t="t" r="r" b="b"/>
                <a:pathLst>
                  <a:path w="26053684" h="6048838">
                    <a:moveTo>
                      <a:pt x="25929222" y="59690"/>
                    </a:moveTo>
                    <a:cubicBezTo>
                      <a:pt x="25964783" y="59690"/>
                      <a:pt x="25993993" y="88900"/>
                      <a:pt x="25993993" y="124460"/>
                    </a:cubicBezTo>
                    <a:lnTo>
                      <a:pt x="25993993" y="5924378"/>
                    </a:lnTo>
                    <a:cubicBezTo>
                      <a:pt x="25993993" y="5959938"/>
                      <a:pt x="25964783" y="5989148"/>
                      <a:pt x="25929222" y="5989148"/>
                    </a:cubicBezTo>
                    <a:lnTo>
                      <a:pt x="124460" y="5989148"/>
                    </a:lnTo>
                    <a:cubicBezTo>
                      <a:pt x="88900" y="5989148"/>
                      <a:pt x="59690" y="5959938"/>
                      <a:pt x="59690" y="5924378"/>
                    </a:cubicBezTo>
                    <a:lnTo>
                      <a:pt x="59690" y="124460"/>
                    </a:lnTo>
                    <a:cubicBezTo>
                      <a:pt x="59690" y="88900"/>
                      <a:pt x="88900" y="59690"/>
                      <a:pt x="124460" y="59690"/>
                    </a:cubicBezTo>
                    <a:lnTo>
                      <a:pt x="25929222" y="59690"/>
                    </a:lnTo>
                    <a:moveTo>
                      <a:pt x="25929222" y="0"/>
                    </a:moveTo>
                    <a:lnTo>
                      <a:pt x="124460" y="0"/>
                    </a:lnTo>
                    <a:cubicBezTo>
                      <a:pt x="55880" y="0"/>
                      <a:pt x="0" y="55880"/>
                      <a:pt x="0" y="124460"/>
                    </a:cubicBezTo>
                    <a:lnTo>
                      <a:pt x="0" y="5924378"/>
                    </a:lnTo>
                    <a:cubicBezTo>
                      <a:pt x="0" y="5992958"/>
                      <a:pt x="55880" y="6048838"/>
                      <a:pt x="124460" y="6048838"/>
                    </a:cubicBezTo>
                    <a:lnTo>
                      <a:pt x="25929224" y="6048838"/>
                    </a:lnTo>
                    <a:cubicBezTo>
                      <a:pt x="25997802" y="6048838"/>
                      <a:pt x="26053684" y="5992958"/>
                      <a:pt x="26053684" y="5924378"/>
                    </a:cubicBezTo>
                    <a:lnTo>
                      <a:pt x="26053684" y="124460"/>
                    </a:lnTo>
                    <a:cubicBezTo>
                      <a:pt x="26053684" y="55880"/>
                      <a:pt x="25997802" y="0"/>
                      <a:pt x="25929222" y="0"/>
                    </a:cubicBezTo>
                    <a:close/>
                  </a:path>
                </a:pathLst>
              </a:custGeom>
              <a:solidFill>
                <a:srgbClr val="FFFFFF"/>
              </a:solidFill>
            </p:spPr>
          </p:sp>
        </p:grpSp>
        <p:sp>
          <p:nvSpPr>
            <p:cNvPr id="10" name="TextBox 10"/>
            <p:cNvSpPr txBox="1"/>
            <p:nvPr/>
          </p:nvSpPr>
          <p:spPr>
            <a:xfrm>
              <a:off x="832399" y="204979"/>
              <a:ext cx="19647267" cy="4442776"/>
            </a:xfrm>
            <a:prstGeom prst="rect">
              <a:avLst/>
            </a:prstGeom>
          </p:spPr>
          <p:txBody>
            <a:bodyPr lIns="0" tIns="0" rIns="0" bIns="0" rtlCol="0" anchor="t">
              <a:spAutoFit/>
            </a:bodyPr>
            <a:lstStyle/>
            <a:p>
              <a:pPr algn="ctr">
                <a:lnSpc>
                  <a:spcPts val="6711"/>
                </a:lnSpc>
              </a:pPr>
              <a:r>
                <a:rPr lang="en-US" sz="4793" b="1" dirty="0">
                  <a:solidFill>
                    <a:srgbClr val="FFFFFF"/>
                  </a:solidFill>
                  <a:latin typeface="Open Sauce"/>
                </a:rPr>
                <a:t>Prepare your plans NOW to work with your Area clubs to expand your reach on a topic of your choice; use the District Funds well and fully; consult the Grants Committee at planning stage</a:t>
              </a:r>
            </a:p>
          </p:txBody>
        </p:sp>
      </p:grpSp>
      <p:pic>
        <p:nvPicPr>
          <p:cNvPr id="11"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099908">
            <a:off x="9711671" y="2744987"/>
            <a:ext cx="2570688" cy="4024561"/>
          </a:xfrm>
          <a:prstGeom prst="rect">
            <a:avLst/>
          </a:prstGeom>
        </p:spPr>
      </p:pic>
      <p:pic>
        <p:nvPicPr>
          <p:cNvPr id="12" name="Picture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540867">
            <a:off x="4403482" y="2000289"/>
            <a:ext cx="3017215" cy="2319484"/>
          </a:xfrm>
          <a:prstGeom prst="rect">
            <a:avLst/>
          </a:prstGeom>
        </p:spPr>
      </p:pic>
    </p:spTree>
    <p:extLst>
      <p:ext uri="{BB962C8B-B14F-4D97-AF65-F5344CB8AC3E}">
        <p14:creationId xmlns:p14="http://schemas.microsoft.com/office/powerpoint/2010/main" val="274700636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pic>
        <p:nvPicPr>
          <p:cNvPr id="3" name="Picture 3"/>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63051" y="569385"/>
            <a:ext cx="503234" cy="459315"/>
          </a:xfrm>
          <a:prstGeom prst="rect">
            <a:avLst/>
          </a:prstGeom>
        </p:spPr>
      </p:pic>
      <p:pic>
        <p:nvPicPr>
          <p:cNvPr id="4" name="Picture 4"/>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796123" y="957124"/>
            <a:ext cx="503234" cy="459315"/>
          </a:xfrm>
          <a:prstGeom prst="rect">
            <a:avLst/>
          </a:prstGeom>
        </p:spPr>
      </p:pic>
      <p:pic>
        <p:nvPicPr>
          <p:cNvPr id="5"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973014" y="569385"/>
            <a:ext cx="2341973" cy="241752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395348">
            <a:off x="460246" y="7666975"/>
            <a:ext cx="1448869" cy="2103621"/>
          </a:xfrm>
          <a:prstGeom prst="rect">
            <a:avLst/>
          </a:prstGeom>
        </p:spPr>
      </p:pic>
      <p:pic>
        <p:nvPicPr>
          <p:cNvPr id="7" name="Picture 7"/>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2625112" y="9258300"/>
            <a:ext cx="503234" cy="459315"/>
          </a:xfrm>
          <a:prstGeom prst="rect">
            <a:avLst/>
          </a:prstGeom>
        </p:spPr>
      </p:pic>
      <p:sp>
        <p:nvSpPr>
          <p:cNvPr id="8" name="TextBox 8"/>
          <p:cNvSpPr txBox="1"/>
          <p:nvPr/>
        </p:nvSpPr>
        <p:spPr>
          <a:xfrm>
            <a:off x="7299357" y="4078137"/>
            <a:ext cx="10988644" cy="2473178"/>
          </a:xfrm>
          <a:prstGeom prst="rect">
            <a:avLst/>
          </a:prstGeom>
        </p:spPr>
        <p:txBody>
          <a:bodyPr wrap="square" lIns="0" tIns="0" rIns="0" bIns="0" rtlCol="0" anchor="t">
            <a:spAutoFit/>
          </a:bodyPr>
          <a:lstStyle/>
          <a:p>
            <a:pPr>
              <a:lnSpc>
                <a:spcPts val="4926"/>
              </a:lnSpc>
            </a:pPr>
            <a:r>
              <a:rPr lang="en-US" sz="4000" b="1" dirty="0">
                <a:solidFill>
                  <a:srgbClr val="1B48AB"/>
                </a:solidFill>
                <a:latin typeface="Open Sauce"/>
              </a:rPr>
              <a:t>Present your ideas to others</a:t>
            </a:r>
          </a:p>
          <a:p>
            <a:pPr>
              <a:lnSpc>
                <a:spcPts val="4926"/>
              </a:lnSpc>
            </a:pPr>
            <a:r>
              <a:rPr lang="en-US" sz="4000" b="1" dirty="0">
                <a:solidFill>
                  <a:srgbClr val="1B48AB"/>
                </a:solidFill>
                <a:latin typeface="Open Sauce"/>
              </a:rPr>
              <a:t>Review the Rotary Innovations by our youth</a:t>
            </a:r>
          </a:p>
          <a:p>
            <a:pPr marL="0" lvl="0" indent="0">
              <a:lnSpc>
                <a:spcPts val="4926"/>
              </a:lnSpc>
              <a:spcBef>
                <a:spcPct val="0"/>
              </a:spcBef>
            </a:pPr>
            <a:r>
              <a:rPr lang="en-US" sz="4000" b="1" dirty="0">
                <a:solidFill>
                  <a:srgbClr val="1B48AB"/>
                </a:solidFill>
                <a:latin typeface="Open Sauce"/>
              </a:rPr>
              <a:t>Include </a:t>
            </a:r>
            <a:r>
              <a:rPr lang="en-US" sz="4000" b="1" dirty="0" err="1">
                <a:solidFill>
                  <a:srgbClr val="1B48AB"/>
                </a:solidFill>
                <a:latin typeface="Open Sauce"/>
              </a:rPr>
              <a:t>Rotaractors</a:t>
            </a:r>
            <a:r>
              <a:rPr lang="en-US" sz="4000" b="1" dirty="0">
                <a:solidFill>
                  <a:srgbClr val="1B48AB"/>
                </a:solidFill>
                <a:latin typeface="Open Sauce"/>
              </a:rPr>
              <a:t> and Interactors in your plans</a:t>
            </a:r>
          </a:p>
        </p:txBody>
      </p:sp>
      <p:grpSp>
        <p:nvGrpSpPr>
          <p:cNvPr id="9" name="Group 9"/>
          <p:cNvGrpSpPr>
            <a:grpSpLocks noChangeAspect="1"/>
          </p:cNvGrpSpPr>
          <p:nvPr/>
        </p:nvGrpSpPr>
        <p:grpSpPr>
          <a:xfrm>
            <a:off x="-65179" y="1598085"/>
            <a:ext cx="7216959" cy="7216930"/>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cstate="email">
                <a:extLst>
                  <a:ext uri="{28A0092B-C50C-407E-A947-70E740481C1C}">
                    <a14:useLocalDpi xmlns:a14="http://schemas.microsoft.com/office/drawing/2010/main"/>
                  </a:ext>
                </a:extLst>
              </a:blip>
              <a:stretch>
                <a:fillRect/>
              </a:stretch>
            </a:blipFill>
          </p:spPr>
        </p:sp>
      </p:grpSp>
    </p:spTree>
    <p:extLst>
      <p:ext uri="{BB962C8B-B14F-4D97-AF65-F5344CB8AC3E}">
        <p14:creationId xmlns:p14="http://schemas.microsoft.com/office/powerpoint/2010/main" val="379699931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2700"/>
            <a:ext cx="18288000" cy="10287000"/>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203585">
            <a:off x="1202720" y="6284129"/>
            <a:ext cx="3941650" cy="3030144"/>
          </a:xfrm>
          <a:prstGeom prst="rect">
            <a:avLst/>
          </a:prstGeom>
        </p:spPr>
      </p:pic>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150587">
            <a:off x="3435638" y="1167156"/>
            <a:ext cx="3389705" cy="3517204"/>
          </a:xfrm>
          <a:prstGeom prst="rect">
            <a:avLst/>
          </a:prstGeom>
        </p:spPr>
      </p:pic>
      <p:pic>
        <p:nvPicPr>
          <p:cNvPr id="5" name="Picture 5"/>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80317" y="1028700"/>
            <a:ext cx="503234" cy="459315"/>
          </a:xfrm>
          <a:prstGeom prst="rect">
            <a:avLst/>
          </a:prstGeom>
        </p:spPr>
      </p:pic>
      <p:pic>
        <p:nvPicPr>
          <p:cNvPr id="6" name="Picture 6"/>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77083" y="8977292"/>
            <a:ext cx="503234" cy="459315"/>
          </a:xfrm>
          <a:prstGeom prst="rect">
            <a:avLst/>
          </a:prstGeom>
        </p:spPr>
      </p:pic>
      <p:pic>
        <p:nvPicPr>
          <p:cNvPr id="7" name="Picture 7"/>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878874" y="5470389"/>
            <a:ext cx="503234" cy="459315"/>
          </a:xfrm>
          <a:prstGeom prst="rect">
            <a:avLst/>
          </a:prstGeom>
        </p:spPr>
      </p:pic>
      <p:sp>
        <p:nvSpPr>
          <p:cNvPr id="8" name="TextBox 7"/>
          <p:cNvSpPr txBox="1"/>
          <p:nvPr/>
        </p:nvSpPr>
        <p:spPr>
          <a:xfrm>
            <a:off x="7308961" y="3619500"/>
            <a:ext cx="8769239" cy="5909310"/>
          </a:xfrm>
          <a:prstGeom prst="rect">
            <a:avLst/>
          </a:prstGeom>
          <a:noFill/>
        </p:spPr>
        <p:txBody>
          <a:bodyPr wrap="square" rtlCol="0">
            <a:spAutoFit/>
          </a:bodyPr>
          <a:lstStyle/>
          <a:p>
            <a:r>
              <a:rPr lang="en-US" dirty="0"/>
              <a:t> </a:t>
            </a:r>
          </a:p>
          <a:p>
            <a:pPr marL="685800" indent="-685800">
              <a:buFont typeface="Arial" panose="020B0604020202020204" pitchFamily="34" charset="0"/>
              <a:buChar char="•"/>
            </a:pPr>
            <a:r>
              <a:rPr lang="en-US" sz="5400" b="1" dirty="0"/>
              <a:t>NEEDS ASSESMENT IN YOUR COMMUNITY</a:t>
            </a:r>
          </a:p>
          <a:p>
            <a:pPr marL="685800" indent="-685800">
              <a:buFont typeface="Arial" panose="020B0604020202020204" pitchFamily="34" charset="0"/>
              <a:buChar char="•"/>
            </a:pPr>
            <a:r>
              <a:rPr lang="en-US" sz="5400" b="1" dirty="0"/>
              <a:t>SCOPE OF THE PROBLEM</a:t>
            </a:r>
          </a:p>
          <a:p>
            <a:pPr marL="685800" indent="-685800">
              <a:buFont typeface="Arial" panose="020B0604020202020204" pitchFamily="34" charset="0"/>
              <a:buChar char="•"/>
            </a:pPr>
            <a:r>
              <a:rPr lang="en-US" sz="5400" b="1" dirty="0"/>
              <a:t>COMMUNITY STAKE HOLDERS</a:t>
            </a:r>
          </a:p>
          <a:p>
            <a:pPr marL="685800" indent="-685800">
              <a:buFont typeface="Arial" panose="020B0604020202020204" pitchFamily="34" charset="0"/>
              <a:buChar char="•"/>
            </a:pPr>
            <a:r>
              <a:rPr lang="en-US" sz="5400" b="1" dirty="0"/>
              <a:t>DATA GATHERING</a:t>
            </a:r>
          </a:p>
          <a:p>
            <a:endParaRPr lang="en-US" dirty="0"/>
          </a:p>
          <a:p>
            <a:endParaRPr lang="en-US" dirty="0"/>
          </a:p>
        </p:txBody>
      </p:sp>
    </p:spTree>
    <p:extLst>
      <p:ext uri="{BB962C8B-B14F-4D97-AF65-F5344CB8AC3E}">
        <p14:creationId xmlns:p14="http://schemas.microsoft.com/office/powerpoint/2010/main" val="258526822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a:grpSpLocks noChangeAspect="1"/>
          </p:cNvGrpSpPr>
          <p:nvPr/>
        </p:nvGrpSpPr>
        <p:grpSpPr>
          <a:xfrm>
            <a:off x="9734985" y="424729"/>
            <a:ext cx="7060113" cy="7060085"/>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sp>
      </p:grpSp>
      <p:pic>
        <p:nvPicPr>
          <p:cNvPr id="5" name="Picture 5"/>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761808" y="1713154"/>
            <a:ext cx="503234" cy="459315"/>
          </a:xfrm>
          <a:prstGeom prst="rect">
            <a:avLst/>
          </a:prstGeom>
        </p:spPr>
      </p:pic>
      <p:pic>
        <p:nvPicPr>
          <p:cNvPr id="6" name="Picture 6"/>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637728" y="459516"/>
            <a:ext cx="503234" cy="459315"/>
          </a:xfrm>
          <a:prstGeom prst="rect">
            <a:avLst/>
          </a:prstGeom>
        </p:spPr>
      </p:pic>
      <p:pic>
        <p:nvPicPr>
          <p:cNvPr id="7" name="Picture 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379670">
            <a:off x="2311368" y="1097729"/>
            <a:ext cx="2646702" cy="2728559"/>
          </a:xfrm>
          <a:prstGeom prst="rect">
            <a:avLst/>
          </a:prstGeom>
        </p:spPr>
      </p:pic>
      <p:pic>
        <p:nvPicPr>
          <p:cNvPr id="8" name="Picture 8"/>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882632" y="6475365"/>
            <a:ext cx="503234" cy="459315"/>
          </a:xfrm>
          <a:prstGeom prst="rect">
            <a:avLst/>
          </a:prstGeom>
        </p:spPr>
      </p:pic>
      <p:pic>
        <p:nvPicPr>
          <p:cNvPr id="9" name="Picture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225732">
            <a:off x="14094883" y="7481625"/>
            <a:ext cx="2272017" cy="2330274"/>
          </a:xfrm>
          <a:prstGeom prst="rect">
            <a:avLst/>
          </a:prstGeom>
        </p:spPr>
      </p:pic>
      <p:sp>
        <p:nvSpPr>
          <p:cNvPr id="12" name="TextBox 11"/>
          <p:cNvSpPr txBox="1"/>
          <p:nvPr/>
        </p:nvSpPr>
        <p:spPr>
          <a:xfrm>
            <a:off x="1219200" y="4234844"/>
            <a:ext cx="7848600" cy="2554545"/>
          </a:xfrm>
          <a:prstGeom prst="rect">
            <a:avLst/>
          </a:prstGeom>
          <a:noFill/>
        </p:spPr>
        <p:txBody>
          <a:bodyPr wrap="square" rtlCol="0">
            <a:spAutoFit/>
          </a:bodyPr>
          <a:lstStyle/>
          <a:p>
            <a:pPr algn="r"/>
            <a:r>
              <a:rPr lang="en-US" sz="4000" b="1" dirty="0"/>
              <a:t>WHO IS LOOKING TO PARTNER FROM YOUR DISTRICT, OTHER DISTRICTS, AND ACROSS THE GLOBE?</a:t>
            </a:r>
          </a:p>
        </p:txBody>
      </p:sp>
    </p:spTree>
    <p:extLst>
      <p:ext uri="{BB962C8B-B14F-4D97-AF65-F5344CB8AC3E}">
        <p14:creationId xmlns:p14="http://schemas.microsoft.com/office/powerpoint/2010/main" val="294541746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94255" y="4054283"/>
            <a:ext cx="1239263" cy="123926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42424"/>
            </a:solidFill>
          </p:spPr>
        </p:sp>
      </p:grpSp>
      <p:grpSp>
        <p:nvGrpSpPr>
          <p:cNvPr id="4" name="Group 4"/>
          <p:cNvGrpSpPr/>
          <p:nvPr/>
        </p:nvGrpSpPr>
        <p:grpSpPr>
          <a:xfrm>
            <a:off x="8662527" y="4054283"/>
            <a:ext cx="1239263" cy="1239263"/>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42424"/>
            </a:solidFill>
          </p:spPr>
        </p:sp>
      </p:grpSp>
      <p:grpSp>
        <p:nvGrpSpPr>
          <p:cNvPr id="6" name="Group 6"/>
          <p:cNvGrpSpPr/>
          <p:nvPr/>
        </p:nvGrpSpPr>
        <p:grpSpPr>
          <a:xfrm>
            <a:off x="14067918" y="4054283"/>
            <a:ext cx="1239263" cy="123926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42424"/>
            </a:solidFill>
          </p:spPr>
        </p:sp>
      </p:grpSp>
      <p:pic>
        <p:nvPicPr>
          <p:cNvPr id="8"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99632" y="0"/>
            <a:ext cx="15765054" cy="4190870"/>
          </a:xfrm>
          <a:prstGeom prst="rect">
            <a:avLst/>
          </a:prstGeom>
        </p:spPr>
      </p:pic>
      <p:sp>
        <p:nvSpPr>
          <p:cNvPr id="9" name="TextBox 9"/>
          <p:cNvSpPr txBox="1"/>
          <p:nvPr/>
        </p:nvSpPr>
        <p:spPr>
          <a:xfrm>
            <a:off x="1123314" y="5538472"/>
            <a:ext cx="4954272" cy="1177290"/>
          </a:xfrm>
          <a:prstGeom prst="rect">
            <a:avLst/>
          </a:prstGeom>
        </p:spPr>
        <p:txBody>
          <a:bodyPr lIns="0" tIns="0" rIns="0" bIns="0" rtlCol="0" anchor="t">
            <a:spAutoFit/>
          </a:bodyPr>
          <a:lstStyle/>
          <a:p>
            <a:pPr marL="0" lvl="0" indent="0" algn="ctr">
              <a:lnSpc>
                <a:spcPts val="4620"/>
              </a:lnSpc>
              <a:spcBef>
                <a:spcPct val="0"/>
              </a:spcBef>
            </a:pPr>
            <a:r>
              <a:rPr lang="en-US" sz="4200" b="1" dirty="0">
                <a:solidFill>
                  <a:srgbClr val="242424"/>
                </a:solidFill>
                <a:latin typeface="Montserrat Bold"/>
              </a:rPr>
              <a:t>Get your team together</a:t>
            </a:r>
          </a:p>
        </p:txBody>
      </p:sp>
      <p:sp>
        <p:nvSpPr>
          <p:cNvPr id="10" name="TextBox 10"/>
          <p:cNvSpPr txBox="1"/>
          <p:nvPr/>
        </p:nvSpPr>
        <p:spPr>
          <a:xfrm>
            <a:off x="6666864" y="5538472"/>
            <a:ext cx="4954272" cy="1758315"/>
          </a:xfrm>
          <a:prstGeom prst="rect">
            <a:avLst/>
          </a:prstGeom>
        </p:spPr>
        <p:txBody>
          <a:bodyPr lIns="0" tIns="0" rIns="0" bIns="0" rtlCol="0" anchor="t">
            <a:spAutoFit/>
          </a:bodyPr>
          <a:lstStyle/>
          <a:p>
            <a:pPr algn="ctr">
              <a:lnSpc>
                <a:spcPts val="4620"/>
              </a:lnSpc>
            </a:pPr>
            <a:r>
              <a:rPr lang="en-US" sz="4200" b="1" dirty="0">
                <a:solidFill>
                  <a:srgbClr val="242424"/>
                </a:solidFill>
                <a:latin typeface="Montserrat Bold"/>
              </a:rPr>
              <a:t>Write your topic</a:t>
            </a:r>
          </a:p>
          <a:p>
            <a:pPr marL="0" lvl="0" indent="0" algn="ctr">
              <a:lnSpc>
                <a:spcPts val="4620"/>
              </a:lnSpc>
              <a:spcBef>
                <a:spcPct val="0"/>
              </a:spcBef>
            </a:pPr>
            <a:r>
              <a:rPr lang="en-US" sz="4200" b="1" dirty="0">
                <a:solidFill>
                  <a:srgbClr val="242424"/>
                </a:solidFill>
                <a:latin typeface="Montserrat Bold"/>
              </a:rPr>
              <a:t>or idea or Area of Focus</a:t>
            </a:r>
          </a:p>
        </p:txBody>
      </p:sp>
      <p:sp>
        <p:nvSpPr>
          <p:cNvPr id="11" name="TextBox 11"/>
          <p:cNvSpPr txBox="1"/>
          <p:nvPr/>
        </p:nvSpPr>
        <p:spPr>
          <a:xfrm>
            <a:off x="12210414" y="5538472"/>
            <a:ext cx="4954272" cy="2949525"/>
          </a:xfrm>
          <a:prstGeom prst="rect">
            <a:avLst/>
          </a:prstGeom>
        </p:spPr>
        <p:txBody>
          <a:bodyPr lIns="0" tIns="0" rIns="0" bIns="0" rtlCol="0" anchor="t">
            <a:spAutoFit/>
          </a:bodyPr>
          <a:lstStyle/>
          <a:p>
            <a:pPr marL="0" lvl="0" indent="0" algn="ctr">
              <a:lnSpc>
                <a:spcPts val="4620"/>
              </a:lnSpc>
              <a:spcBef>
                <a:spcPct val="0"/>
              </a:spcBef>
            </a:pPr>
            <a:r>
              <a:rPr lang="en-US" sz="4200" b="1" dirty="0">
                <a:solidFill>
                  <a:srgbClr val="242424"/>
                </a:solidFill>
                <a:latin typeface="Montserrat Bold"/>
              </a:rPr>
              <a:t>Who will do what and when; for whom and how many; how will you measure it?</a:t>
            </a:r>
          </a:p>
        </p:txBody>
      </p:sp>
      <p:sp>
        <p:nvSpPr>
          <p:cNvPr id="12" name="TextBox 12"/>
          <p:cNvSpPr txBox="1"/>
          <p:nvPr/>
        </p:nvSpPr>
        <p:spPr>
          <a:xfrm>
            <a:off x="2980818" y="4098857"/>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5CE1E6"/>
                </a:solidFill>
                <a:latin typeface="Montserrat Bold"/>
              </a:rPr>
              <a:t>1</a:t>
            </a:r>
          </a:p>
        </p:txBody>
      </p:sp>
      <p:sp>
        <p:nvSpPr>
          <p:cNvPr id="13" name="TextBox 13"/>
          <p:cNvSpPr txBox="1"/>
          <p:nvPr/>
        </p:nvSpPr>
        <p:spPr>
          <a:xfrm>
            <a:off x="8662527" y="4098857"/>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5CE1E6"/>
                </a:solidFill>
                <a:latin typeface="Montserrat Bold"/>
              </a:rPr>
              <a:t>2</a:t>
            </a:r>
          </a:p>
        </p:txBody>
      </p:sp>
      <p:sp>
        <p:nvSpPr>
          <p:cNvPr id="14" name="TextBox 14"/>
          <p:cNvSpPr txBox="1"/>
          <p:nvPr/>
        </p:nvSpPr>
        <p:spPr>
          <a:xfrm>
            <a:off x="14067918" y="3962270"/>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5CE1E6"/>
                </a:solidFill>
                <a:latin typeface="Montserrat Bold"/>
              </a:rPr>
              <a:t>3</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842569"/>
            <a:ext cx="3812546" cy="4359851"/>
            <a:chOff x="0" y="0"/>
            <a:chExt cx="3752257" cy="4032689"/>
          </a:xfrm>
        </p:grpSpPr>
        <p:sp>
          <p:nvSpPr>
            <p:cNvPr id="3" name="Freeform 3"/>
            <p:cNvSpPr/>
            <p:nvPr/>
          </p:nvSpPr>
          <p:spPr>
            <a:xfrm>
              <a:off x="0" y="0"/>
              <a:ext cx="3752257" cy="4032689"/>
            </a:xfrm>
            <a:custGeom>
              <a:avLst/>
              <a:gdLst/>
              <a:ahLst/>
              <a:cxnLst/>
              <a:rect l="l" t="t" r="r" b="b"/>
              <a:pathLst>
                <a:path w="3752257" h="4032689">
                  <a:moveTo>
                    <a:pt x="3627797" y="4032689"/>
                  </a:moveTo>
                  <a:lnTo>
                    <a:pt x="124460" y="4032689"/>
                  </a:lnTo>
                  <a:cubicBezTo>
                    <a:pt x="55880" y="4032689"/>
                    <a:pt x="0" y="3976809"/>
                    <a:pt x="0" y="3908229"/>
                  </a:cubicBezTo>
                  <a:lnTo>
                    <a:pt x="0" y="124460"/>
                  </a:lnTo>
                  <a:cubicBezTo>
                    <a:pt x="0" y="55880"/>
                    <a:pt x="55880" y="0"/>
                    <a:pt x="124460" y="0"/>
                  </a:cubicBezTo>
                  <a:lnTo>
                    <a:pt x="3627797" y="0"/>
                  </a:lnTo>
                  <a:cubicBezTo>
                    <a:pt x="3696377" y="0"/>
                    <a:pt x="3752257" y="55880"/>
                    <a:pt x="3752257" y="124460"/>
                  </a:cubicBezTo>
                  <a:lnTo>
                    <a:pt x="3752257" y="3908229"/>
                  </a:lnTo>
                  <a:cubicBezTo>
                    <a:pt x="3752257" y="3976809"/>
                    <a:pt x="3696377" y="4032689"/>
                    <a:pt x="3627797" y="4032689"/>
                  </a:cubicBezTo>
                  <a:close/>
                </a:path>
              </a:pathLst>
            </a:custGeom>
            <a:solidFill>
              <a:srgbClr val="F8F8F8"/>
            </a:solidFill>
          </p:spPr>
        </p:sp>
      </p:grpSp>
      <p:sp>
        <p:nvSpPr>
          <p:cNvPr id="4" name="TextBox 4"/>
          <p:cNvSpPr txBox="1"/>
          <p:nvPr/>
        </p:nvSpPr>
        <p:spPr>
          <a:xfrm>
            <a:off x="1457929" y="4434395"/>
            <a:ext cx="3627440" cy="2525563"/>
          </a:xfrm>
          <a:prstGeom prst="rect">
            <a:avLst/>
          </a:prstGeom>
        </p:spPr>
        <p:txBody>
          <a:bodyPr lIns="0" tIns="0" rIns="0" bIns="0" rtlCol="0" anchor="t">
            <a:spAutoFit/>
          </a:bodyPr>
          <a:lstStyle/>
          <a:p>
            <a:pPr marL="0" lvl="0" indent="0" algn="l">
              <a:lnSpc>
                <a:spcPts val="4968"/>
              </a:lnSpc>
              <a:spcBef>
                <a:spcPct val="0"/>
              </a:spcBef>
            </a:pPr>
            <a:r>
              <a:rPr lang="en-US" sz="3821" b="1" dirty="0">
                <a:solidFill>
                  <a:srgbClr val="242424"/>
                </a:solidFill>
                <a:latin typeface="Montserrat Bold"/>
              </a:rPr>
              <a:t>Check your club Banner report for the year</a:t>
            </a:r>
          </a:p>
        </p:txBody>
      </p:sp>
      <p:sp>
        <p:nvSpPr>
          <p:cNvPr id="5" name="TextBox 5"/>
          <p:cNvSpPr txBox="1"/>
          <p:nvPr/>
        </p:nvSpPr>
        <p:spPr>
          <a:xfrm>
            <a:off x="5085368" y="4136358"/>
            <a:ext cx="4647368" cy="1582741"/>
          </a:xfrm>
          <a:prstGeom prst="rect">
            <a:avLst/>
          </a:prstGeom>
        </p:spPr>
        <p:txBody>
          <a:bodyPr lIns="0" tIns="0" rIns="0" bIns="0" rtlCol="0" anchor="t">
            <a:spAutoFit/>
          </a:bodyPr>
          <a:lstStyle/>
          <a:p>
            <a:pPr marL="0" lvl="0" indent="0" algn="l">
              <a:lnSpc>
                <a:spcPts val="4168"/>
              </a:lnSpc>
              <a:spcBef>
                <a:spcPct val="0"/>
              </a:spcBef>
            </a:pPr>
            <a:r>
              <a:rPr lang="en-US" sz="3206" b="1" dirty="0">
                <a:solidFill>
                  <a:srgbClr val="242424"/>
                </a:solidFill>
                <a:latin typeface="Montserrat Bold"/>
              </a:rPr>
              <a:t>How many Every Rotarian Every Year Contributions?</a:t>
            </a:r>
          </a:p>
        </p:txBody>
      </p:sp>
      <p:sp>
        <p:nvSpPr>
          <p:cNvPr id="6" name="TextBox 6"/>
          <p:cNvSpPr txBox="1"/>
          <p:nvPr/>
        </p:nvSpPr>
        <p:spPr>
          <a:xfrm>
            <a:off x="5085368" y="6339173"/>
            <a:ext cx="3652190" cy="1712171"/>
          </a:xfrm>
          <a:prstGeom prst="rect">
            <a:avLst/>
          </a:prstGeom>
        </p:spPr>
        <p:txBody>
          <a:bodyPr lIns="0" tIns="0" rIns="0" bIns="0" rtlCol="0" anchor="t">
            <a:spAutoFit/>
          </a:bodyPr>
          <a:lstStyle/>
          <a:p>
            <a:pPr marL="0" lvl="0" indent="0" algn="l">
              <a:lnSpc>
                <a:spcPts val="3447"/>
              </a:lnSpc>
              <a:spcBef>
                <a:spcPct val="0"/>
              </a:spcBef>
            </a:pPr>
            <a:r>
              <a:rPr lang="en-US" sz="2298">
                <a:solidFill>
                  <a:srgbClr val="242424"/>
                </a:solidFill>
                <a:latin typeface="Montserrat Bold"/>
              </a:rPr>
              <a:t>Instructions are on Dacdb and District webpage under Foundation</a:t>
            </a:r>
          </a:p>
        </p:txBody>
      </p:sp>
      <p:sp>
        <p:nvSpPr>
          <p:cNvPr id="7" name="TextBox 7"/>
          <p:cNvSpPr txBox="1"/>
          <p:nvPr/>
        </p:nvSpPr>
        <p:spPr>
          <a:xfrm>
            <a:off x="9623294" y="4126833"/>
            <a:ext cx="3335216" cy="2323457"/>
          </a:xfrm>
          <a:prstGeom prst="rect">
            <a:avLst/>
          </a:prstGeom>
        </p:spPr>
        <p:txBody>
          <a:bodyPr lIns="0" tIns="0" rIns="0" bIns="0" rtlCol="0" anchor="t">
            <a:spAutoFit/>
          </a:bodyPr>
          <a:lstStyle/>
          <a:p>
            <a:pPr marL="0" lvl="0" indent="0" algn="l">
              <a:lnSpc>
                <a:spcPts val="4568"/>
              </a:lnSpc>
              <a:spcBef>
                <a:spcPct val="0"/>
              </a:spcBef>
            </a:pPr>
            <a:r>
              <a:rPr lang="en-US" sz="3513" b="1" dirty="0">
                <a:solidFill>
                  <a:srgbClr val="242424"/>
                </a:solidFill>
                <a:latin typeface="Montserrat Bold"/>
              </a:rPr>
              <a:t>How many Paul Harris Fellows do  you have?</a:t>
            </a:r>
          </a:p>
        </p:txBody>
      </p:sp>
      <p:grpSp>
        <p:nvGrpSpPr>
          <p:cNvPr id="8" name="Group 8"/>
          <p:cNvGrpSpPr/>
          <p:nvPr/>
        </p:nvGrpSpPr>
        <p:grpSpPr>
          <a:xfrm>
            <a:off x="13202632" y="3842569"/>
            <a:ext cx="3388048" cy="4359851"/>
            <a:chOff x="0" y="0"/>
            <a:chExt cx="3133810" cy="4032689"/>
          </a:xfrm>
        </p:grpSpPr>
        <p:sp>
          <p:nvSpPr>
            <p:cNvPr id="9" name="Freeform 9"/>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8F8F8"/>
            </a:solidFill>
          </p:spPr>
        </p:sp>
      </p:grpSp>
      <p:sp>
        <p:nvSpPr>
          <p:cNvPr id="10" name="TextBox 10"/>
          <p:cNvSpPr txBox="1"/>
          <p:nvPr/>
        </p:nvSpPr>
        <p:spPr>
          <a:xfrm>
            <a:off x="13477487" y="4467386"/>
            <a:ext cx="2838338" cy="1384995"/>
          </a:xfrm>
          <a:prstGeom prst="rect">
            <a:avLst/>
          </a:prstGeom>
        </p:spPr>
        <p:txBody>
          <a:bodyPr lIns="0" tIns="0" rIns="0" bIns="0" rtlCol="0" anchor="t">
            <a:spAutoFit/>
          </a:bodyPr>
          <a:lstStyle/>
          <a:p>
            <a:pPr marL="0" lvl="0" indent="0" algn="l">
              <a:lnSpc>
                <a:spcPts val="3639"/>
              </a:lnSpc>
              <a:spcBef>
                <a:spcPct val="0"/>
              </a:spcBef>
            </a:pPr>
            <a:r>
              <a:rPr lang="en-US" sz="3200" b="1" dirty="0">
                <a:solidFill>
                  <a:srgbClr val="242424"/>
                </a:solidFill>
                <a:latin typeface="Montserrat Bold"/>
              </a:rPr>
              <a:t>How is your per capita giving?</a:t>
            </a:r>
          </a:p>
        </p:txBody>
      </p:sp>
      <p:sp>
        <p:nvSpPr>
          <p:cNvPr id="11" name="TextBox 11"/>
          <p:cNvSpPr txBox="1"/>
          <p:nvPr/>
        </p:nvSpPr>
        <p:spPr>
          <a:xfrm>
            <a:off x="13533481" y="6486456"/>
            <a:ext cx="2657633" cy="1123140"/>
          </a:xfrm>
          <a:prstGeom prst="rect">
            <a:avLst/>
          </a:prstGeom>
        </p:spPr>
        <p:txBody>
          <a:bodyPr lIns="0" tIns="0" rIns="0" bIns="0" rtlCol="0" anchor="t">
            <a:spAutoFit/>
          </a:bodyPr>
          <a:lstStyle/>
          <a:p>
            <a:pPr marL="0" lvl="0" indent="0" algn="l">
              <a:lnSpc>
                <a:spcPts val="3031"/>
              </a:lnSpc>
              <a:spcBef>
                <a:spcPct val="0"/>
              </a:spcBef>
            </a:pPr>
            <a:r>
              <a:rPr lang="en-US" sz="2021">
                <a:solidFill>
                  <a:srgbClr val="242424"/>
                </a:solidFill>
                <a:latin typeface="Montserrat Bold"/>
              </a:rPr>
              <a:t>You need to have $120 per capita for the year.</a:t>
            </a:r>
          </a:p>
        </p:txBody>
      </p:sp>
      <p:sp>
        <p:nvSpPr>
          <p:cNvPr id="12" name="TextBox 12"/>
          <p:cNvSpPr txBox="1"/>
          <p:nvPr/>
        </p:nvSpPr>
        <p:spPr>
          <a:xfrm>
            <a:off x="2096887" y="1019175"/>
            <a:ext cx="14094227" cy="1228725"/>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242424"/>
                </a:solidFill>
                <a:latin typeface="DM Serif Display"/>
              </a:rPr>
              <a:t>What is an MOU?</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6677" y="1896274"/>
            <a:ext cx="6122811" cy="4886325"/>
          </a:xfrm>
          <a:prstGeom prst="rect">
            <a:avLst/>
          </a:prstGeom>
        </p:spPr>
        <p:txBody>
          <a:bodyPr lIns="0" tIns="0" rIns="0" bIns="0" rtlCol="0" anchor="t">
            <a:spAutoFit/>
          </a:bodyPr>
          <a:lstStyle/>
          <a:p>
            <a:pPr>
              <a:lnSpc>
                <a:spcPts val="9600"/>
              </a:lnSpc>
            </a:pPr>
            <a:r>
              <a:rPr lang="en-US" sz="8000">
                <a:solidFill>
                  <a:srgbClr val="242424"/>
                </a:solidFill>
                <a:latin typeface="DM Serif Display"/>
              </a:rPr>
              <a:t>Banner Report</a:t>
            </a:r>
          </a:p>
          <a:p>
            <a:pPr marL="0" lvl="0" indent="0" algn="l">
              <a:lnSpc>
                <a:spcPts val="9600"/>
              </a:lnSpc>
              <a:spcBef>
                <a:spcPct val="0"/>
              </a:spcBef>
            </a:pPr>
            <a:r>
              <a:rPr lang="en-US" sz="8000">
                <a:solidFill>
                  <a:srgbClr val="242424"/>
                </a:solidFill>
                <a:latin typeface="DM Serif Display"/>
              </a:rPr>
              <a:t>Per capita giving of $120</a:t>
            </a:r>
          </a:p>
        </p:txBody>
      </p:sp>
      <p:grpSp>
        <p:nvGrpSpPr>
          <p:cNvPr id="3" name="Group 3"/>
          <p:cNvGrpSpPr/>
          <p:nvPr/>
        </p:nvGrpSpPr>
        <p:grpSpPr>
          <a:xfrm>
            <a:off x="9144000" y="1972474"/>
            <a:ext cx="6519452" cy="6342052"/>
            <a:chOff x="0" y="0"/>
            <a:chExt cx="8692602" cy="8456069"/>
          </a:xfrm>
        </p:grpSpPr>
        <p:grpSp>
          <p:nvGrpSpPr>
            <p:cNvPr id="4" name="Group 4"/>
            <p:cNvGrpSpPr>
              <a:grpSpLocks noChangeAspect="1"/>
            </p:cNvGrpSpPr>
            <p:nvPr/>
          </p:nvGrpSpPr>
          <p:grpSpPr>
            <a:xfrm>
              <a:off x="0" y="0"/>
              <a:ext cx="8692602" cy="8456069"/>
              <a:chOff x="0" y="0"/>
              <a:chExt cx="15557500" cy="15134167"/>
            </a:xfrm>
          </p:grpSpPr>
          <p:sp>
            <p:nvSpPr>
              <p:cNvPr id="5" name="Freeform 5"/>
              <p:cNvSpPr/>
              <p:nvPr/>
            </p:nvSpPr>
            <p:spPr>
              <a:xfrm>
                <a:off x="16351" y="0"/>
                <a:ext cx="15524727" cy="15134210"/>
              </a:xfrm>
              <a:custGeom>
                <a:avLst/>
                <a:gdLst/>
                <a:ahLst/>
                <a:cxnLst/>
                <a:rect l="l" t="t" r="r" b="b"/>
                <a:pathLst>
                  <a:path w="15524727" h="15134210">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2206149" y="0"/>
                    </a:moveTo>
                    <a:cubicBezTo>
                      <a:pt x="2089249" y="0"/>
                      <a:pt x="1994482" y="94766"/>
                      <a:pt x="1994482" y="211667"/>
                    </a:cubicBezTo>
                    <a:lnTo>
                      <a:pt x="1994482" y="282222"/>
                    </a:lnTo>
                    <a:cubicBezTo>
                      <a:pt x="1994482" y="399122"/>
                      <a:pt x="2089249" y="493889"/>
                      <a:pt x="2206149" y="493889"/>
                    </a:cubicBezTo>
                    <a:cubicBezTo>
                      <a:pt x="2323049" y="493889"/>
                      <a:pt x="2417816" y="399122"/>
                      <a:pt x="2417816" y="282222"/>
                    </a:cubicBezTo>
                    <a:lnTo>
                      <a:pt x="2417816" y="211667"/>
                    </a:lnTo>
                    <a:cubicBezTo>
                      <a:pt x="2417816" y="94766"/>
                      <a:pt x="2323049" y="0"/>
                      <a:pt x="2206149" y="0"/>
                    </a:cubicBezTo>
                    <a:moveTo>
                      <a:pt x="1986933" y="969998"/>
                    </a:moveTo>
                    <a:cubicBezTo>
                      <a:pt x="1988132" y="961884"/>
                      <a:pt x="1976702" y="958709"/>
                      <a:pt x="1973527" y="966258"/>
                    </a:cubicBezTo>
                    <a:lnTo>
                      <a:pt x="1819505" y="1325598"/>
                    </a:lnTo>
                    <a:cubicBezTo>
                      <a:pt x="1797248" y="1377518"/>
                      <a:pt x="1746172" y="1411161"/>
                      <a:pt x="1689682" y="1411111"/>
                    </a:cubicBezTo>
                    <a:lnTo>
                      <a:pt x="1624630" y="1411111"/>
                    </a:lnTo>
                    <a:cubicBezTo>
                      <a:pt x="1612766" y="1411122"/>
                      <a:pt x="1601690" y="1405168"/>
                      <a:pt x="1595155" y="1395265"/>
                    </a:cubicBezTo>
                    <a:cubicBezTo>
                      <a:pt x="1588620" y="1385363"/>
                      <a:pt x="1587500" y="1372839"/>
                      <a:pt x="1592175" y="1361934"/>
                    </a:cubicBezTo>
                    <a:lnTo>
                      <a:pt x="1782816" y="917222"/>
                    </a:lnTo>
                    <a:lnTo>
                      <a:pt x="1852948" y="741821"/>
                    </a:lnTo>
                    <a:cubicBezTo>
                      <a:pt x="1895818" y="634683"/>
                      <a:pt x="1999595" y="564437"/>
                      <a:pt x="2114991" y="564444"/>
                    </a:cubicBezTo>
                    <a:lnTo>
                      <a:pt x="2297307" y="564444"/>
                    </a:lnTo>
                    <a:cubicBezTo>
                      <a:pt x="2412703" y="564437"/>
                      <a:pt x="2516480" y="634683"/>
                      <a:pt x="2559350" y="741821"/>
                    </a:cubicBezTo>
                    <a:lnTo>
                      <a:pt x="2629482" y="917222"/>
                    </a:lnTo>
                    <a:lnTo>
                      <a:pt x="2820053" y="1361934"/>
                    </a:lnTo>
                    <a:cubicBezTo>
                      <a:pt x="2824728" y="1372839"/>
                      <a:pt x="2823608" y="1385363"/>
                      <a:pt x="2817072" y="1395265"/>
                    </a:cubicBezTo>
                    <a:cubicBezTo>
                      <a:pt x="2810537" y="1405168"/>
                      <a:pt x="2799462" y="1411122"/>
                      <a:pt x="2787597" y="1411111"/>
                    </a:cubicBezTo>
                    <a:lnTo>
                      <a:pt x="2722545" y="1411111"/>
                    </a:lnTo>
                    <a:cubicBezTo>
                      <a:pt x="2666107" y="1411105"/>
                      <a:pt x="2615101" y="1377471"/>
                      <a:pt x="2592864" y="1325598"/>
                    </a:cubicBezTo>
                    <a:lnTo>
                      <a:pt x="2438841" y="966258"/>
                    </a:lnTo>
                    <a:cubicBezTo>
                      <a:pt x="2435596" y="958709"/>
                      <a:pt x="2424236" y="961884"/>
                      <a:pt x="2425365" y="969998"/>
                    </a:cubicBezTo>
                    <a:lnTo>
                      <a:pt x="2488371" y="1411111"/>
                    </a:lnTo>
                    <a:lnTo>
                      <a:pt x="2555752" y="2219607"/>
                    </a:lnTo>
                    <a:cubicBezTo>
                      <a:pt x="2556560" y="2229429"/>
                      <a:pt x="2553223" y="2239141"/>
                      <a:pt x="2546548" y="2246392"/>
                    </a:cubicBezTo>
                    <a:cubicBezTo>
                      <a:pt x="2539874" y="2253643"/>
                      <a:pt x="2530470" y="2257771"/>
                      <a:pt x="2520615" y="2257778"/>
                    </a:cubicBezTo>
                    <a:lnTo>
                      <a:pt x="2466781" y="2257778"/>
                    </a:lnTo>
                    <a:cubicBezTo>
                      <a:pt x="2397800" y="2257786"/>
                      <a:pt x="2338923" y="2207921"/>
                      <a:pt x="2327575" y="2139879"/>
                    </a:cubicBezTo>
                    <a:lnTo>
                      <a:pt x="2213205" y="1452880"/>
                    </a:lnTo>
                    <a:cubicBezTo>
                      <a:pt x="2211864" y="1444978"/>
                      <a:pt x="2200575" y="1444978"/>
                      <a:pt x="2199234" y="1452880"/>
                    </a:cubicBezTo>
                    <a:lnTo>
                      <a:pt x="2084793" y="2139879"/>
                    </a:lnTo>
                    <a:cubicBezTo>
                      <a:pt x="2073442" y="2207948"/>
                      <a:pt x="2014525" y="2257821"/>
                      <a:pt x="1945517" y="2257778"/>
                    </a:cubicBezTo>
                    <a:lnTo>
                      <a:pt x="1891683" y="2257778"/>
                    </a:lnTo>
                    <a:cubicBezTo>
                      <a:pt x="1881828" y="2257771"/>
                      <a:pt x="1872424" y="2253643"/>
                      <a:pt x="1865750" y="2246392"/>
                    </a:cubicBezTo>
                    <a:cubicBezTo>
                      <a:pt x="1859075" y="2239141"/>
                      <a:pt x="1855738" y="2229429"/>
                      <a:pt x="1856546" y="2219607"/>
                    </a:cubicBezTo>
                    <a:lnTo>
                      <a:pt x="1923927" y="1411111"/>
                    </a:lnTo>
                    <a:lnTo>
                      <a:pt x="1986933" y="969998"/>
                    </a:lnTo>
                    <a:moveTo>
                      <a:pt x="3793649" y="0"/>
                    </a:moveTo>
                    <a:cubicBezTo>
                      <a:pt x="3676749" y="0"/>
                      <a:pt x="3581982" y="94766"/>
                      <a:pt x="3581982" y="211667"/>
                    </a:cubicBezTo>
                    <a:lnTo>
                      <a:pt x="3581982" y="282222"/>
                    </a:lnTo>
                    <a:cubicBezTo>
                      <a:pt x="3581982" y="399122"/>
                      <a:pt x="3676749" y="493889"/>
                      <a:pt x="3793649" y="493889"/>
                    </a:cubicBezTo>
                    <a:cubicBezTo>
                      <a:pt x="3910549" y="493889"/>
                      <a:pt x="4005316" y="399122"/>
                      <a:pt x="4005316" y="282222"/>
                    </a:cubicBezTo>
                    <a:lnTo>
                      <a:pt x="4005316" y="211667"/>
                    </a:lnTo>
                    <a:cubicBezTo>
                      <a:pt x="4005316" y="94766"/>
                      <a:pt x="3910549" y="0"/>
                      <a:pt x="3793649" y="0"/>
                    </a:cubicBezTo>
                    <a:moveTo>
                      <a:pt x="3574433" y="969998"/>
                    </a:moveTo>
                    <a:cubicBezTo>
                      <a:pt x="3575632" y="961884"/>
                      <a:pt x="3564202" y="958709"/>
                      <a:pt x="3561027" y="966258"/>
                    </a:cubicBezTo>
                    <a:lnTo>
                      <a:pt x="3407004" y="1325598"/>
                    </a:lnTo>
                    <a:cubicBezTo>
                      <a:pt x="3384748" y="1377518"/>
                      <a:pt x="3333672" y="1411161"/>
                      <a:pt x="3277182" y="1411111"/>
                    </a:cubicBezTo>
                    <a:lnTo>
                      <a:pt x="3212130" y="1411111"/>
                    </a:lnTo>
                    <a:cubicBezTo>
                      <a:pt x="3200266" y="1411122"/>
                      <a:pt x="3189190" y="1405168"/>
                      <a:pt x="3182655" y="1395265"/>
                    </a:cubicBezTo>
                    <a:cubicBezTo>
                      <a:pt x="3176120" y="1385363"/>
                      <a:pt x="3175000" y="1372839"/>
                      <a:pt x="3179675" y="1361934"/>
                    </a:cubicBezTo>
                    <a:lnTo>
                      <a:pt x="3370316" y="917222"/>
                    </a:lnTo>
                    <a:lnTo>
                      <a:pt x="3440448" y="741821"/>
                    </a:lnTo>
                    <a:cubicBezTo>
                      <a:pt x="3483318" y="634683"/>
                      <a:pt x="3587095" y="564437"/>
                      <a:pt x="3702491" y="564444"/>
                    </a:cubicBezTo>
                    <a:lnTo>
                      <a:pt x="3884807" y="564444"/>
                    </a:lnTo>
                    <a:cubicBezTo>
                      <a:pt x="4000203" y="564437"/>
                      <a:pt x="4103980" y="634683"/>
                      <a:pt x="4146850" y="741821"/>
                    </a:cubicBezTo>
                    <a:lnTo>
                      <a:pt x="4216982" y="917222"/>
                    </a:lnTo>
                    <a:lnTo>
                      <a:pt x="4407553" y="1361934"/>
                    </a:lnTo>
                    <a:cubicBezTo>
                      <a:pt x="4412228" y="1372839"/>
                      <a:pt x="4411107" y="1385363"/>
                      <a:pt x="4404572" y="1395265"/>
                    </a:cubicBezTo>
                    <a:cubicBezTo>
                      <a:pt x="4398037" y="1405168"/>
                      <a:pt x="4386962" y="1411122"/>
                      <a:pt x="4375097" y="1411111"/>
                    </a:cubicBezTo>
                    <a:lnTo>
                      <a:pt x="4310045" y="1411111"/>
                    </a:lnTo>
                    <a:cubicBezTo>
                      <a:pt x="4253607" y="1411105"/>
                      <a:pt x="4202601" y="1377471"/>
                      <a:pt x="4180364" y="1325598"/>
                    </a:cubicBezTo>
                    <a:lnTo>
                      <a:pt x="4026341" y="966258"/>
                    </a:lnTo>
                    <a:cubicBezTo>
                      <a:pt x="4023096" y="958709"/>
                      <a:pt x="4011736" y="961884"/>
                      <a:pt x="4012865" y="969998"/>
                    </a:cubicBezTo>
                    <a:lnTo>
                      <a:pt x="4075871" y="1411111"/>
                    </a:lnTo>
                    <a:lnTo>
                      <a:pt x="4143252" y="2219607"/>
                    </a:lnTo>
                    <a:cubicBezTo>
                      <a:pt x="4144060" y="2229429"/>
                      <a:pt x="4140723" y="2239141"/>
                      <a:pt x="4134048" y="2246392"/>
                    </a:cubicBezTo>
                    <a:cubicBezTo>
                      <a:pt x="4127374" y="2253643"/>
                      <a:pt x="4117970" y="2257771"/>
                      <a:pt x="4108115" y="2257778"/>
                    </a:cubicBezTo>
                    <a:lnTo>
                      <a:pt x="4054281" y="2257778"/>
                    </a:lnTo>
                    <a:cubicBezTo>
                      <a:pt x="3985299" y="2257786"/>
                      <a:pt x="3926423" y="2207921"/>
                      <a:pt x="3915075" y="2139879"/>
                    </a:cubicBezTo>
                    <a:lnTo>
                      <a:pt x="3800704" y="1452880"/>
                    </a:lnTo>
                    <a:cubicBezTo>
                      <a:pt x="3799364" y="1444978"/>
                      <a:pt x="3788075" y="1444978"/>
                      <a:pt x="3786735" y="1452880"/>
                    </a:cubicBezTo>
                    <a:lnTo>
                      <a:pt x="3672294" y="2139879"/>
                    </a:lnTo>
                    <a:cubicBezTo>
                      <a:pt x="3660942" y="2207948"/>
                      <a:pt x="3602025" y="2257821"/>
                      <a:pt x="3533017" y="2257778"/>
                    </a:cubicBezTo>
                    <a:lnTo>
                      <a:pt x="3479183" y="2257778"/>
                    </a:lnTo>
                    <a:cubicBezTo>
                      <a:pt x="3469328" y="2257771"/>
                      <a:pt x="3459924" y="2253643"/>
                      <a:pt x="3453250" y="2246392"/>
                    </a:cubicBezTo>
                    <a:cubicBezTo>
                      <a:pt x="3446575" y="2239141"/>
                      <a:pt x="3443238" y="2229429"/>
                      <a:pt x="3444046" y="2219607"/>
                    </a:cubicBezTo>
                    <a:lnTo>
                      <a:pt x="3511427" y="1411111"/>
                    </a:lnTo>
                    <a:lnTo>
                      <a:pt x="3574433" y="969998"/>
                    </a:lnTo>
                    <a:moveTo>
                      <a:pt x="5381149" y="0"/>
                    </a:moveTo>
                    <a:cubicBezTo>
                      <a:pt x="5264249" y="0"/>
                      <a:pt x="5169482" y="94766"/>
                      <a:pt x="5169482" y="211667"/>
                    </a:cubicBezTo>
                    <a:lnTo>
                      <a:pt x="5169482" y="282222"/>
                    </a:lnTo>
                    <a:cubicBezTo>
                      <a:pt x="5169482" y="399122"/>
                      <a:pt x="5264249" y="493889"/>
                      <a:pt x="5381149" y="493889"/>
                    </a:cubicBezTo>
                    <a:cubicBezTo>
                      <a:pt x="5498049" y="493889"/>
                      <a:pt x="5592816" y="399122"/>
                      <a:pt x="5592816" y="282222"/>
                    </a:cubicBezTo>
                    <a:lnTo>
                      <a:pt x="5592816" y="211667"/>
                    </a:lnTo>
                    <a:cubicBezTo>
                      <a:pt x="5592816" y="94766"/>
                      <a:pt x="5498049" y="0"/>
                      <a:pt x="5381149" y="0"/>
                    </a:cubicBezTo>
                    <a:moveTo>
                      <a:pt x="5161933" y="969998"/>
                    </a:moveTo>
                    <a:cubicBezTo>
                      <a:pt x="5163132" y="961884"/>
                      <a:pt x="5151702" y="958709"/>
                      <a:pt x="5148527" y="966258"/>
                    </a:cubicBezTo>
                    <a:lnTo>
                      <a:pt x="4994504" y="1325598"/>
                    </a:lnTo>
                    <a:cubicBezTo>
                      <a:pt x="4972248" y="1377518"/>
                      <a:pt x="4921172" y="1411161"/>
                      <a:pt x="4864682" y="1411111"/>
                    </a:cubicBezTo>
                    <a:lnTo>
                      <a:pt x="4799630" y="1411111"/>
                    </a:lnTo>
                    <a:cubicBezTo>
                      <a:pt x="4787765" y="1411122"/>
                      <a:pt x="4776691" y="1405168"/>
                      <a:pt x="4770155" y="1395265"/>
                    </a:cubicBezTo>
                    <a:cubicBezTo>
                      <a:pt x="4763620" y="1385363"/>
                      <a:pt x="4762500" y="1372839"/>
                      <a:pt x="4767174" y="1361934"/>
                    </a:cubicBezTo>
                    <a:lnTo>
                      <a:pt x="4957816" y="917222"/>
                    </a:lnTo>
                    <a:lnTo>
                      <a:pt x="5027948" y="741821"/>
                    </a:lnTo>
                    <a:cubicBezTo>
                      <a:pt x="5070818" y="634683"/>
                      <a:pt x="5174595" y="564437"/>
                      <a:pt x="5289991" y="564444"/>
                    </a:cubicBezTo>
                    <a:lnTo>
                      <a:pt x="5472307" y="564444"/>
                    </a:lnTo>
                    <a:cubicBezTo>
                      <a:pt x="5587703" y="564437"/>
                      <a:pt x="5691480" y="634683"/>
                      <a:pt x="5734350" y="741821"/>
                    </a:cubicBezTo>
                    <a:lnTo>
                      <a:pt x="5804482" y="917222"/>
                    </a:lnTo>
                    <a:lnTo>
                      <a:pt x="5995053" y="1361934"/>
                    </a:lnTo>
                    <a:cubicBezTo>
                      <a:pt x="5999728" y="1372839"/>
                      <a:pt x="5998607" y="1385363"/>
                      <a:pt x="5992072" y="1395265"/>
                    </a:cubicBezTo>
                    <a:cubicBezTo>
                      <a:pt x="5985537" y="1405168"/>
                      <a:pt x="5974462" y="1411122"/>
                      <a:pt x="5962597" y="1411111"/>
                    </a:cubicBezTo>
                    <a:lnTo>
                      <a:pt x="5897545" y="1411111"/>
                    </a:lnTo>
                    <a:cubicBezTo>
                      <a:pt x="5841107" y="1411105"/>
                      <a:pt x="5790101" y="1377471"/>
                      <a:pt x="5767864" y="1325598"/>
                    </a:cubicBezTo>
                    <a:lnTo>
                      <a:pt x="5613841" y="966258"/>
                    </a:lnTo>
                    <a:cubicBezTo>
                      <a:pt x="5610596" y="958709"/>
                      <a:pt x="5599236" y="961884"/>
                      <a:pt x="5600365" y="969998"/>
                    </a:cubicBezTo>
                    <a:lnTo>
                      <a:pt x="5663371" y="1411111"/>
                    </a:lnTo>
                    <a:lnTo>
                      <a:pt x="5730752" y="2219607"/>
                    </a:lnTo>
                    <a:cubicBezTo>
                      <a:pt x="5731560" y="2229429"/>
                      <a:pt x="5728223" y="2239141"/>
                      <a:pt x="5721548" y="2246392"/>
                    </a:cubicBezTo>
                    <a:cubicBezTo>
                      <a:pt x="5714874" y="2253643"/>
                      <a:pt x="5705470" y="2257771"/>
                      <a:pt x="5695615" y="2257778"/>
                    </a:cubicBezTo>
                    <a:lnTo>
                      <a:pt x="5641781" y="2257778"/>
                    </a:lnTo>
                    <a:cubicBezTo>
                      <a:pt x="5572799" y="2257786"/>
                      <a:pt x="5513923" y="2207921"/>
                      <a:pt x="5502575" y="2139879"/>
                    </a:cubicBezTo>
                    <a:lnTo>
                      <a:pt x="5388204" y="1452880"/>
                    </a:lnTo>
                    <a:cubicBezTo>
                      <a:pt x="5386864" y="1444978"/>
                      <a:pt x="5375575" y="1444978"/>
                      <a:pt x="5374235" y="1452880"/>
                    </a:cubicBezTo>
                    <a:lnTo>
                      <a:pt x="5259794" y="2139879"/>
                    </a:lnTo>
                    <a:cubicBezTo>
                      <a:pt x="5248442" y="2207948"/>
                      <a:pt x="5189525" y="2257821"/>
                      <a:pt x="5120517" y="2257778"/>
                    </a:cubicBezTo>
                    <a:lnTo>
                      <a:pt x="5066683" y="2257778"/>
                    </a:lnTo>
                    <a:cubicBezTo>
                      <a:pt x="5056828" y="2257771"/>
                      <a:pt x="5047424" y="2253643"/>
                      <a:pt x="5040750" y="2246392"/>
                    </a:cubicBezTo>
                    <a:cubicBezTo>
                      <a:pt x="5034075" y="2239141"/>
                      <a:pt x="5030738" y="2229429"/>
                      <a:pt x="5031546" y="2219607"/>
                    </a:cubicBezTo>
                    <a:lnTo>
                      <a:pt x="5098927" y="1411111"/>
                    </a:lnTo>
                    <a:lnTo>
                      <a:pt x="5161933" y="969998"/>
                    </a:lnTo>
                    <a:moveTo>
                      <a:pt x="6968649" y="0"/>
                    </a:moveTo>
                    <a:cubicBezTo>
                      <a:pt x="6851748" y="0"/>
                      <a:pt x="6756982" y="94766"/>
                      <a:pt x="6756982" y="211667"/>
                    </a:cubicBezTo>
                    <a:lnTo>
                      <a:pt x="6756982" y="282222"/>
                    </a:lnTo>
                    <a:cubicBezTo>
                      <a:pt x="6756982" y="399122"/>
                      <a:pt x="6851748" y="493889"/>
                      <a:pt x="6968649" y="493889"/>
                    </a:cubicBezTo>
                    <a:cubicBezTo>
                      <a:pt x="7085550" y="493889"/>
                      <a:pt x="7180316" y="399122"/>
                      <a:pt x="7180316" y="282222"/>
                    </a:cubicBezTo>
                    <a:lnTo>
                      <a:pt x="7180316" y="211667"/>
                    </a:lnTo>
                    <a:cubicBezTo>
                      <a:pt x="7180316" y="94766"/>
                      <a:pt x="7085550" y="0"/>
                      <a:pt x="6968649" y="0"/>
                    </a:cubicBezTo>
                    <a:moveTo>
                      <a:pt x="6749433" y="969998"/>
                    </a:moveTo>
                    <a:cubicBezTo>
                      <a:pt x="6750632" y="961884"/>
                      <a:pt x="6739203" y="958709"/>
                      <a:pt x="6736028" y="966258"/>
                    </a:cubicBezTo>
                    <a:lnTo>
                      <a:pt x="6582004" y="1325598"/>
                    </a:lnTo>
                    <a:cubicBezTo>
                      <a:pt x="6559748" y="1377518"/>
                      <a:pt x="6508672" y="1411161"/>
                      <a:pt x="6452182" y="1411111"/>
                    </a:cubicBezTo>
                    <a:lnTo>
                      <a:pt x="6387130" y="1411111"/>
                    </a:lnTo>
                    <a:cubicBezTo>
                      <a:pt x="6375265" y="1411122"/>
                      <a:pt x="6364191" y="1405168"/>
                      <a:pt x="6357655" y="1395265"/>
                    </a:cubicBezTo>
                    <a:cubicBezTo>
                      <a:pt x="6351120" y="1385363"/>
                      <a:pt x="6350000" y="1372839"/>
                      <a:pt x="6354674" y="1361934"/>
                    </a:cubicBezTo>
                    <a:lnTo>
                      <a:pt x="6545316" y="917222"/>
                    </a:lnTo>
                    <a:lnTo>
                      <a:pt x="6615448" y="741821"/>
                    </a:lnTo>
                    <a:cubicBezTo>
                      <a:pt x="6658318" y="634683"/>
                      <a:pt x="6762094" y="564437"/>
                      <a:pt x="6877491" y="564444"/>
                    </a:cubicBezTo>
                    <a:lnTo>
                      <a:pt x="7059807" y="564444"/>
                    </a:lnTo>
                    <a:cubicBezTo>
                      <a:pt x="7175204" y="564437"/>
                      <a:pt x="7278980" y="634683"/>
                      <a:pt x="7321850" y="741821"/>
                    </a:cubicBezTo>
                    <a:lnTo>
                      <a:pt x="7391982" y="917222"/>
                    </a:lnTo>
                    <a:lnTo>
                      <a:pt x="7582553" y="1361934"/>
                    </a:lnTo>
                    <a:cubicBezTo>
                      <a:pt x="7587228" y="1372839"/>
                      <a:pt x="7586107" y="1385363"/>
                      <a:pt x="7579572" y="1395265"/>
                    </a:cubicBezTo>
                    <a:cubicBezTo>
                      <a:pt x="7573037" y="1405168"/>
                      <a:pt x="7561962" y="1411122"/>
                      <a:pt x="7550097" y="1411111"/>
                    </a:cubicBezTo>
                    <a:lnTo>
                      <a:pt x="7485045" y="1411111"/>
                    </a:lnTo>
                    <a:cubicBezTo>
                      <a:pt x="7428607" y="1411105"/>
                      <a:pt x="7377601" y="1377471"/>
                      <a:pt x="7355364" y="1325598"/>
                    </a:cubicBezTo>
                    <a:lnTo>
                      <a:pt x="7201341" y="966258"/>
                    </a:lnTo>
                    <a:cubicBezTo>
                      <a:pt x="7198095" y="958709"/>
                      <a:pt x="7186736" y="961884"/>
                      <a:pt x="7187865" y="969998"/>
                    </a:cubicBezTo>
                    <a:lnTo>
                      <a:pt x="7250871" y="1411111"/>
                    </a:lnTo>
                    <a:lnTo>
                      <a:pt x="7318252" y="2219607"/>
                    </a:lnTo>
                    <a:cubicBezTo>
                      <a:pt x="7319060" y="2229429"/>
                      <a:pt x="7315722" y="2239141"/>
                      <a:pt x="7309048" y="2246392"/>
                    </a:cubicBezTo>
                    <a:cubicBezTo>
                      <a:pt x="7302374" y="2253643"/>
                      <a:pt x="7292970" y="2257771"/>
                      <a:pt x="7283115" y="2257778"/>
                    </a:cubicBezTo>
                    <a:lnTo>
                      <a:pt x="7229281" y="2257778"/>
                    </a:lnTo>
                    <a:cubicBezTo>
                      <a:pt x="7160299" y="2257786"/>
                      <a:pt x="7101422" y="2207921"/>
                      <a:pt x="7090075" y="2139879"/>
                    </a:cubicBezTo>
                    <a:lnTo>
                      <a:pt x="6975704" y="1452880"/>
                    </a:lnTo>
                    <a:cubicBezTo>
                      <a:pt x="6974364" y="1444978"/>
                      <a:pt x="6963075" y="1444978"/>
                      <a:pt x="6961735" y="1452880"/>
                    </a:cubicBezTo>
                    <a:lnTo>
                      <a:pt x="6847294" y="2139879"/>
                    </a:lnTo>
                    <a:cubicBezTo>
                      <a:pt x="6835942" y="2207948"/>
                      <a:pt x="6777025" y="2257821"/>
                      <a:pt x="6708017" y="2257778"/>
                    </a:cubicBezTo>
                    <a:lnTo>
                      <a:pt x="6654183" y="2257778"/>
                    </a:lnTo>
                    <a:cubicBezTo>
                      <a:pt x="6644328" y="2257771"/>
                      <a:pt x="6634924" y="2253643"/>
                      <a:pt x="6628250" y="2246392"/>
                    </a:cubicBezTo>
                    <a:cubicBezTo>
                      <a:pt x="6621576" y="2239141"/>
                      <a:pt x="6618238" y="2229429"/>
                      <a:pt x="6619046" y="2219607"/>
                    </a:cubicBezTo>
                    <a:lnTo>
                      <a:pt x="6686427" y="1411111"/>
                    </a:lnTo>
                    <a:lnTo>
                      <a:pt x="6749433" y="969998"/>
                    </a:lnTo>
                    <a:moveTo>
                      <a:pt x="8556149" y="0"/>
                    </a:moveTo>
                    <a:cubicBezTo>
                      <a:pt x="8439248" y="0"/>
                      <a:pt x="8344482" y="94766"/>
                      <a:pt x="8344482" y="211667"/>
                    </a:cubicBezTo>
                    <a:lnTo>
                      <a:pt x="8344482" y="282222"/>
                    </a:lnTo>
                    <a:cubicBezTo>
                      <a:pt x="8344482" y="399122"/>
                      <a:pt x="8439248" y="493889"/>
                      <a:pt x="8556149" y="493889"/>
                    </a:cubicBezTo>
                    <a:cubicBezTo>
                      <a:pt x="8673050" y="493889"/>
                      <a:pt x="8767816" y="399122"/>
                      <a:pt x="8767816" y="282222"/>
                    </a:cubicBezTo>
                    <a:lnTo>
                      <a:pt x="8767816" y="211667"/>
                    </a:lnTo>
                    <a:cubicBezTo>
                      <a:pt x="8767816" y="94766"/>
                      <a:pt x="8673050" y="0"/>
                      <a:pt x="8556149" y="0"/>
                    </a:cubicBezTo>
                    <a:moveTo>
                      <a:pt x="8336933" y="969998"/>
                    </a:moveTo>
                    <a:cubicBezTo>
                      <a:pt x="8338132" y="961884"/>
                      <a:pt x="8326703" y="958709"/>
                      <a:pt x="8323528" y="966258"/>
                    </a:cubicBezTo>
                    <a:lnTo>
                      <a:pt x="8169504" y="1325598"/>
                    </a:lnTo>
                    <a:cubicBezTo>
                      <a:pt x="8147248" y="1377518"/>
                      <a:pt x="8096172" y="1411161"/>
                      <a:pt x="8039682" y="1411111"/>
                    </a:cubicBezTo>
                    <a:lnTo>
                      <a:pt x="7974630" y="1411111"/>
                    </a:lnTo>
                    <a:cubicBezTo>
                      <a:pt x="7962766" y="1411122"/>
                      <a:pt x="7951691" y="1405168"/>
                      <a:pt x="7945155" y="1395265"/>
                    </a:cubicBezTo>
                    <a:cubicBezTo>
                      <a:pt x="7938620" y="1385363"/>
                      <a:pt x="7937500" y="1372839"/>
                      <a:pt x="7942175" y="1361934"/>
                    </a:cubicBezTo>
                    <a:lnTo>
                      <a:pt x="8132816" y="917222"/>
                    </a:lnTo>
                    <a:lnTo>
                      <a:pt x="8202948" y="741821"/>
                    </a:lnTo>
                    <a:cubicBezTo>
                      <a:pt x="8245818" y="634683"/>
                      <a:pt x="8349594" y="564437"/>
                      <a:pt x="8464991" y="564444"/>
                    </a:cubicBezTo>
                    <a:lnTo>
                      <a:pt x="8647307" y="564444"/>
                    </a:lnTo>
                    <a:cubicBezTo>
                      <a:pt x="8762704" y="564437"/>
                      <a:pt x="8866480" y="634683"/>
                      <a:pt x="8909350" y="741821"/>
                    </a:cubicBezTo>
                    <a:lnTo>
                      <a:pt x="8979482" y="917222"/>
                    </a:lnTo>
                    <a:lnTo>
                      <a:pt x="9170053" y="1361934"/>
                    </a:lnTo>
                    <a:cubicBezTo>
                      <a:pt x="9174728" y="1372839"/>
                      <a:pt x="9173607" y="1385363"/>
                      <a:pt x="9167072" y="1395265"/>
                    </a:cubicBezTo>
                    <a:cubicBezTo>
                      <a:pt x="9160537" y="1405168"/>
                      <a:pt x="9149462" y="1411122"/>
                      <a:pt x="9137597" y="1411111"/>
                    </a:cubicBezTo>
                    <a:lnTo>
                      <a:pt x="9072545" y="1411111"/>
                    </a:lnTo>
                    <a:cubicBezTo>
                      <a:pt x="9016107" y="1411105"/>
                      <a:pt x="8965101" y="1377471"/>
                      <a:pt x="8942864" y="1325598"/>
                    </a:cubicBezTo>
                    <a:lnTo>
                      <a:pt x="8788841" y="966258"/>
                    </a:lnTo>
                    <a:cubicBezTo>
                      <a:pt x="8785595" y="958709"/>
                      <a:pt x="8774236" y="961884"/>
                      <a:pt x="8775365" y="969998"/>
                    </a:cubicBezTo>
                    <a:lnTo>
                      <a:pt x="8838371" y="1411111"/>
                    </a:lnTo>
                    <a:lnTo>
                      <a:pt x="8905752" y="2219607"/>
                    </a:lnTo>
                    <a:cubicBezTo>
                      <a:pt x="8906560" y="2229429"/>
                      <a:pt x="8903222" y="2239141"/>
                      <a:pt x="8896548" y="2246392"/>
                    </a:cubicBezTo>
                    <a:cubicBezTo>
                      <a:pt x="8889874" y="2253643"/>
                      <a:pt x="8880470" y="2257771"/>
                      <a:pt x="8870615" y="2257778"/>
                    </a:cubicBezTo>
                    <a:lnTo>
                      <a:pt x="8816781" y="2257778"/>
                    </a:lnTo>
                    <a:cubicBezTo>
                      <a:pt x="8747799" y="2257786"/>
                      <a:pt x="8688922" y="2207921"/>
                      <a:pt x="8677575" y="2139879"/>
                    </a:cubicBezTo>
                    <a:lnTo>
                      <a:pt x="8563204" y="1452880"/>
                    </a:lnTo>
                    <a:cubicBezTo>
                      <a:pt x="8561864" y="1444978"/>
                      <a:pt x="8550575" y="1444978"/>
                      <a:pt x="8549235" y="1452880"/>
                    </a:cubicBezTo>
                    <a:lnTo>
                      <a:pt x="8434794" y="2139879"/>
                    </a:lnTo>
                    <a:cubicBezTo>
                      <a:pt x="8423442" y="2207948"/>
                      <a:pt x="8364525" y="2257821"/>
                      <a:pt x="8295517" y="2257778"/>
                    </a:cubicBezTo>
                    <a:lnTo>
                      <a:pt x="8241683" y="2257778"/>
                    </a:lnTo>
                    <a:cubicBezTo>
                      <a:pt x="8231828" y="2257771"/>
                      <a:pt x="8222424" y="2253643"/>
                      <a:pt x="8215750" y="2246392"/>
                    </a:cubicBezTo>
                    <a:cubicBezTo>
                      <a:pt x="8209076" y="2239141"/>
                      <a:pt x="8205738" y="2229429"/>
                      <a:pt x="8206546" y="2219607"/>
                    </a:cubicBezTo>
                    <a:lnTo>
                      <a:pt x="8273927" y="1411111"/>
                    </a:lnTo>
                    <a:lnTo>
                      <a:pt x="8336933" y="969998"/>
                    </a:lnTo>
                    <a:moveTo>
                      <a:pt x="10143649" y="0"/>
                    </a:moveTo>
                    <a:cubicBezTo>
                      <a:pt x="10026748" y="0"/>
                      <a:pt x="9931982" y="94766"/>
                      <a:pt x="9931982" y="211667"/>
                    </a:cubicBezTo>
                    <a:lnTo>
                      <a:pt x="9931982" y="282222"/>
                    </a:lnTo>
                    <a:cubicBezTo>
                      <a:pt x="9931982" y="399122"/>
                      <a:pt x="10026748" y="493889"/>
                      <a:pt x="10143649" y="493889"/>
                    </a:cubicBezTo>
                    <a:cubicBezTo>
                      <a:pt x="10260550" y="493889"/>
                      <a:pt x="10355316" y="399122"/>
                      <a:pt x="10355316" y="282222"/>
                    </a:cubicBezTo>
                    <a:lnTo>
                      <a:pt x="10355316" y="211667"/>
                    </a:lnTo>
                    <a:cubicBezTo>
                      <a:pt x="10355316" y="94766"/>
                      <a:pt x="10260550" y="0"/>
                      <a:pt x="10143649" y="0"/>
                    </a:cubicBezTo>
                    <a:moveTo>
                      <a:pt x="9924433" y="969998"/>
                    </a:moveTo>
                    <a:cubicBezTo>
                      <a:pt x="9925632" y="961884"/>
                      <a:pt x="9914203" y="958709"/>
                      <a:pt x="9911028" y="966258"/>
                    </a:cubicBezTo>
                    <a:lnTo>
                      <a:pt x="9757004" y="1325598"/>
                    </a:lnTo>
                    <a:cubicBezTo>
                      <a:pt x="9734748" y="1377518"/>
                      <a:pt x="9683672" y="1411161"/>
                      <a:pt x="9627182" y="1411111"/>
                    </a:cubicBezTo>
                    <a:lnTo>
                      <a:pt x="9562130" y="1411111"/>
                    </a:lnTo>
                    <a:cubicBezTo>
                      <a:pt x="9550266" y="1411122"/>
                      <a:pt x="9539191" y="1405168"/>
                      <a:pt x="9532655" y="1395265"/>
                    </a:cubicBezTo>
                    <a:cubicBezTo>
                      <a:pt x="9526120" y="1385363"/>
                      <a:pt x="9525000" y="1372839"/>
                      <a:pt x="9529675" y="1361934"/>
                    </a:cubicBezTo>
                    <a:lnTo>
                      <a:pt x="9720316" y="917222"/>
                    </a:lnTo>
                    <a:lnTo>
                      <a:pt x="9790448" y="741821"/>
                    </a:lnTo>
                    <a:cubicBezTo>
                      <a:pt x="9833318" y="634683"/>
                      <a:pt x="9937094" y="564437"/>
                      <a:pt x="10052491" y="564444"/>
                    </a:cubicBezTo>
                    <a:lnTo>
                      <a:pt x="10234807" y="564444"/>
                    </a:lnTo>
                    <a:cubicBezTo>
                      <a:pt x="10350204" y="564437"/>
                      <a:pt x="10453980" y="634683"/>
                      <a:pt x="10496850" y="741821"/>
                    </a:cubicBezTo>
                    <a:lnTo>
                      <a:pt x="10566982" y="917222"/>
                    </a:lnTo>
                    <a:lnTo>
                      <a:pt x="10757553" y="1361934"/>
                    </a:lnTo>
                    <a:cubicBezTo>
                      <a:pt x="10762228" y="1372839"/>
                      <a:pt x="10761107" y="1385363"/>
                      <a:pt x="10754572" y="1395265"/>
                    </a:cubicBezTo>
                    <a:cubicBezTo>
                      <a:pt x="10748037" y="1405168"/>
                      <a:pt x="10736962" y="1411122"/>
                      <a:pt x="10725097" y="1411111"/>
                    </a:cubicBezTo>
                    <a:lnTo>
                      <a:pt x="10660045" y="1411111"/>
                    </a:lnTo>
                    <a:cubicBezTo>
                      <a:pt x="10603607" y="1411105"/>
                      <a:pt x="10552601" y="1377471"/>
                      <a:pt x="10530364" y="1325598"/>
                    </a:cubicBezTo>
                    <a:lnTo>
                      <a:pt x="10376341" y="966258"/>
                    </a:lnTo>
                    <a:cubicBezTo>
                      <a:pt x="10373095" y="958709"/>
                      <a:pt x="10361736" y="961884"/>
                      <a:pt x="10362865" y="969998"/>
                    </a:cubicBezTo>
                    <a:lnTo>
                      <a:pt x="10425871" y="1411111"/>
                    </a:lnTo>
                    <a:lnTo>
                      <a:pt x="10493252" y="2219607"/>
                    </a:lnTo>
                    <a:cubicBezTo>
                      <a:pt x="10494060" y="2229429"/>
                      <a:pt x="10490722" y="2239141"/>
                      <a:pt x="10484048" y="2246392"/>
                    </a:cubicBezTo>
                    <a:cubicBezTo>
                      <a:pt x="10477374" y="2253643"/>
                      <a:pt x="10467970" y="2257771"/>
                      <a:pt x="10458115" y="2257778"/>
                    </a:cubicBezTo>
                    <a:lnTo>
                      <a:pt x="10404281" y="2257778"/>
                    </a:lnTo>
                    <a:cubicBezTo>
                      <a:pt x="10335299" y="2257786"/>
                      <a:pt x="10276422" y="2207921"/>
                      <a:pt x="10265075" y="2139879"/>
                    </a:cubicBezTo>
                    <a:lnTo>
                      <a:pt x="10150704" y="1452880"/>
                    </a:lnTo>
                    <a:cubicBezTo>
                      <a:pt x="10149364" y="1444978"/>
                      <a:pt x="10138075" y="1444978"/>
                      <a:pt x="10136735" y="1452880"/>
                    </a:cubicBezTo>
                    <a:lnTo>
                      <a:pt x="10022294" y="2139879"/>
                    </a:lnTo>
                    <a:cubicBezTo>
                      <a:pt x="10010942" y="2207948"/>
                      <a:pt x="9952025" y="2257821"/>
                      <a:pt x="9883017" y="2257778"/>
                    </a:cubicBezTo>
                    <a:lnTo>
                      <a:pt x="9829183" y="2257778"/>
                    </a:lnTo>
                    <a:cubicBezTo>
                      <a:pt x="9819328" y="2257771"/>
                      <a:pt x="9809924" y="2253643"/>
                      <a:pt x="9803250" y="2246392"/>
                    </a:cubicBezTo>
                    <a:cubicBezTo>
                      <a:pt x="9796576" y="2239141"/>
                      <a:pt x="9793238" y="2229429"/>
                      <a:pt x="9794046" y="2219607"/>
                    </a:cubicBezTo>
                    <a:lnTo>
                      <a:pt x="9861427" y="1411111"/>
                    </a:lnTo>
                    <a:lnTo>
                      <a:pt x="9924433" y="969998"/>
                    </a:lnTo>
                    <a:moveTo>
                      <a:pt x="11731149" y="0"/>
                    </a:moveTo>
                    <a:cubicBezTo>
                      <a:pt x="11614248" y="0"/>
                      <a:pt x="11519482" y="94766"/>
                      <a:pt x="11519482" y="211667"/>
                    </a:cubicBezTo>
                    <a:lnTo>
                      <a:pt x="11519482" y="282222"/>
                    </a:lnTo>
                    <a:cubicBezTo>
                      <a:pt x="11519482" y="399122"/>
                      <a:pt x="11614248" y="493889"/>
                      <a:pt x="11731149" y="493889"/>
                    </a:cubicBezTo>
                    <a:cubicBezTo>
                      <a:pt x="11848050" y="493889"/>
                      <a:pt x="11942816" y="399122"/>
                      <a:pt x="11942816" y="282222"/>
                    </a:cubicBezTo>
                    <a:lnTo>
                      <a:pt x="11942816" y="211667"/>
                    </a:lnTo>
                    <a:cubicBezTo>
                      <a:pt x="11942816" y="94766"/>
                      <a:pt x="11848050" y="0"/>
                      <a:pt x="11731149" y="0"/>
                    </a:cubicBezTo>
                    <a:moveTo>
                      <a:pt x="11511933" y="969998"/>
                    </a:moveTo>
                    <a:cubicBezTo>
                      <a:pt x="11513132" y="961884"/>
                      <a:pt x="11501703" y="958709"/>
                      <a:pt x="11498528" y="966258"/>
                    </a:cubicBezTo>
                    <a:lnTo>
                      <a:pt x="11344504" y="1325598"/>
                    </a:lnTo>
                    <a:cubicBezTo>
                      <a:pt x="11322248" y="1377518"/>
                      <a:pt x="11271172" y="1411161"/>
                      <a:pt x="11214682" y="1411111"/>
                    </a:cubicBezTo>
                    <a:lnTo>
                      <a:pt x="11149630" y="1411111"/>
                    </a:lnTo>
                    <a:cubicBezTo>
                      <a:pt x="11137766" y="1411122"/>
                      <a:pt x="11126691" y="1405168"/>
                      <a:pt x="11120155" y="1395265"/>
                    </a:cubicBezTo>
                    <a:cubicBezTo>
                      <a:pt x="11113620" y="1385363"/>
                      <a:pt x="11112500" y="1372839"/>
                      <a:pt x="11117175" y="1361934"/>
                    </a:cubicBezTo>
                    <a:lnTo>
                      <a:pt x="11307816" y="917222"/>
                    </a:lnTo>
                    <a:lnTo>
                      <a:pt x="11377948" y="741821"/>
                    </a:lnTo>
                    <a:cubicBezTo>
                      <a:pt x="11420818" y="634683"/>
                      <a:pt x="11524594" y="564437"/>
                      <a:pt x="11639991" y="564444"/>
                    </a:cubicBezTo>
                    <a:lnTo>
                      <a:pt x="11822307" y="564444"/>
                    </a:lnTo>
                    <a:cubicBezTo>
                      <a:pt x="11937704" y="564437"/>
                      <a:pt x="12041480" y="634683"/>
                      <a:pt x="12084350" y="741821"/>
                    </a:cubicBezTo>
                    <a:lnTo>
                      <a:pt x="12154482" y="917222"/>
                    </a:lnTo>
                    <a:lnTo>
                      <a:pt x="12345053" y="1361934"/>
                    </a:lnTo>
                    <a:cubicBezTo>
                      <a:pt x="12349728" y="1372839"/>
                      <a:pt x="12348607" y="1385363"/>
                      <a:pt x="12342072" y="1395265"/>
                    </a:cubicBezTo>
                    <a:cubicBezTo>
                      <a:pt x="12335537" y="1405168"/>
                      <a:pt x="12324462" y="1411122"/>
                      <a:pt x="12312597" y="1411111"/>
                    </a:cubicBezTo>
                    <a:lnTo>
                      <a:pt x="12247545" y="1411111"/>
                    </a:lnTo>
                    <a:cubicBezTo>
                      <a:pt x="12191107" y="1411105"/>
                      <a:pt x="12140101" y="1377471"/>
                      <a:pt x="12117864" y="1325598"/>
                    </a:cubicBezTo>
                    <a:lnTo>
                      <a:pt x="11963841" y="966258"/>
                    </a:lnTo>
                    <a:cubicBezTo>
                      <a:pt x="11960595" y="958709"/>
                      <a:pt x="11949236" y="961884"/>
                      <a:pt x="11950365" y="969998"/>
                    </a:cubicBezTo>
                    <a:lnTo>
                      <a:pt x="12013371" y="1411111"/>
                    </a:lnTo>
                    <a:lnTo>
                      <a:pt x="12080752" y="2219607"/>
                    </a:lnTo>
                    <a:cubicBezTo>
                      <a:pt x="12081560" y="2229429"/>
                      <a:pt x="12078222" y="2239141"/>
                      <a:pt x="12071548" y="2246392"/>
                    </a:cubicBezTo>
                    <a:cubicBezTo>
                      <a:pt x="12064874" y="2253643"/>
                      <a:pt x="12055470" y="2257771"/>
                      <a:pt x="12045615" y="2257778"/>
                    </a:cubicBezTo>
                    <a:lnTo>
                      <a:pt x="11991781" y="2257778"/>
                    </a:lnTo>
                    <a:cubicBezTo>
                      <a:pt x="11922799" y="2257786"/>
                      <a:pt x="11863922" y="2207921"/>
                      <a:pt x="11852575" y="2139879"/>
                    </a:cubicBezTo>
                    <a:lnTo>
                      <a:pt x="11738204" y="1452880"/>
                    </a:lnTo>
                    <a:cubicBezTo>
                      <a:pt x="11736864" y="1444978"/>
                      <a:pt x="11725575" y="1444978"/>
                      <a:pt x="11724235" y="1452880"/>
                    </a:cubicBezTo>
                    <a:lnTo>
                      <a:pt x="11609794" y="2139879"/>
                    </a:lnTo>
                    <a:cubicBezTo>
                      <a:pt x="11598442" y="2207948"/>
                      <a:pt x="11539525" y="2257821"/>
                      <a:pt x="11470517" y="2257778"/>
                    </a:cubicBezTo>
                    <a:lnTo>
                      <a:pt x="11416683" y="2257778"/>
                    </a:lnTo>
                    <a:cubicBezTo>
                      <a:pt x="11406828" y="2257771"/>
                      <a:pt x="11397424" y="2253643"/>
                      <a:pt x="11390750" y="2246392"/>
                    </a:cubicBezTo>
                    <a:cubicBezTo>
                      <a:pt x="11384076" y="2239141"/>
                      <a:pt x="11380738" y="2229429"/>
                      <a:pt x="11381546" y="2219607"/>
                    </a:cubicBezTo>
                    <a:lnTo>
                      <a:pt x="11448927" y="1411111"/>
                    </a:lnTo>
                    <a:lnTo>
                      <a:pt x="11511933" y="969998"/>
                    </a:lnTo>
                    <a:moveTo>
                      <a:pt x="13318649" y="0"/>
                    </a:moveTo>
                    <a:cubicBezTo>
                      <a:pt x="13201749" y="0"/>
                      <a:pt x="13106983" y="94766"/>
                      <a:pt x="13106983" y="211667"/>
                    </a:cubicBezTo>
                    <a:lnTo>
                      <a:pt x="13106983" y="282222"/>
                    </a:lnTo>
                    <a:cubicBezTo>
                      <a:pt x="13106983" y="399122"/>
                      <a:pt x="13201749" y="493889"/>
                      <a:pt x="13318649" y="493889"/>
                    </a:cubicBezTo>
                    <a:cubicBezTo>
                      <a:pt x="13435549" y="493889"/>
                      <a:pt x="13530315" y="399122"/>
                      <a:pt x="13530315" y="282222"/>
                    </a:cubicBezTo>
                    <a:lnTo>
                      <a:pt x="13530315" y="211667"/>
                    </a:lnTo>
                    <a:cubicBezTo>
                      <a:pt x="13530315" y="94766"/>
                      <a:pt x="13435549" y="0"/>
                      <a:pt x="13318649" y="0"/>
                    </a:cubicBezTo>
                    <a:moveTo>
                      <a:pt x="13099433" y="969998"/>
                    </a:moveTo>
                    <a:cubicBezTo>
                      <a:pt x="13100633" y="961884"/>
                      <a:pt x="13089203" y="958709"/>
                      <a:pt x="13086028" y="966258"/>
                    </a:cubicBezTo>
                    <a:lnTo>
                      <a:pt x="12932004" y="1325598"/>
                    </a:lnTo>
                    <a:cubicBezTo>
                      <a:pt x="12909748" y="1377518"/>
                      <a:pt x="12858672" y="1411161"/>
                      <a:pt x="12802182" y="1411111"/>
                    </a:cubicBezTo>
                    <a:lnTo>
                      <a:pt x="12737130" y="1411111"/>
                    </a:lnTo>
                    <a:cubicBezTo>
                      <a:pt x="12725266" y="1411122"/>
                      <a:pt x="12714191" y="1405168"/>
                      <a:pt x="12707655" y="1395265"/>
                    </a:cubicBezTo>
                    <a:cubicBezTo>
                      <a:pt x="12701120" y="1385363"/>
                      <a:pt x="12700000" y="1372839"/>
                      <a:pt x="12704675" y="1361934"/>
                    </a:cubicBezTo>
                    <a:lnTo>
                      <a:pt x="12895316" y="917222"/>
                    </a:lnTo>
                    <a:lnTo>
                      <a:pt x="12965448" y="741821"/>
                    </a:lnTo>
                    <a:cubicBezTo>
                      <a:pt x="13008318" y="634683"/>
                      <a:pt x="13112094" y="564437"/>
                      <a:pt x="13227492" y="564444"/>
                    </a:cubicBezTo>
                    <a:lnTo>
                      <a:pt x="13409806" y="564444"/>
                    </a:lnTo>
                    <a:cubicBezTo>
                      <a:pt x="13525204" y="564437"/>
                      <a:pt x="13628980" y="634683"/>
                      <a:pt x="13671851" y="741821"/>
                    </a:cubicBezTo>
                    <a:lnTo>
                      <a:pt x="13741983" y="917222"/>
                    </a:lnTo>
                    <a:lnTo>
                      <a:pt x="13932553" y="1361934"/>
                    </a:lnTo>
                    <a:cubicBezTo>
                      <a:pt x="13937227" y="1372839"/>
                      <a:pt x="13936107" y="1385363"/>
                      <a:pt x="13929573" y="1395265"/>
                    </a:cubicBezTo>
                    <a:cubicBezTo>
                      <a:pt x="13923037" y="1405168"/>
                      <a:pt x="13911962" y="1411122"/>
                      <a:pt x="13900097" y="1411111"/>
                    </a:cubicBezTo>
                    <a:lnTo>
                      <a:pt x="13835045" y="1411111"/>
                    </a:lnTo>
                    <a:cubicBezTo>
                      <a:pt x="13778607" y="1411105"/>
                      <a:pt x="13727601" y="1377471"/>
                      <a:pt x="13705363" y="1325598"/>
                    </a:cubicBezTo>
                    <a:lnTo>
                      <a:pt x="13551342" y="966258"/>
                    </a:lnTo>
                    <a:cubicBezTo>
                      <a:pt x="13548095" y="958709"/>
                      <a:pt x="13536736" y="961884"/>
                      <a:pt x="13537865" y="969998"/>
                    </a:cubicBezTo>
                    <a:lnTo>
                      <a:pt x="13600872" y="1411111"/>
                    </a:lnTo>
                    <a:lnTo>
                      <a:pt x="13668252" y="2219607"/>
                    </a:lnTo>
                    <a:cubicBezTo>
                      <a:pt x="13669060" y="2229429"/>
                      <a:pt x="13665722" y="2239141"/>
                      <a:pt x="13659048" y="2246392"/>
                    </a:cubicBezTo>
                    <a:cubicBezTo>
                      <a:pt x="13652374" y="2253643"/>
                      <a:pt x="13642970" y="2257771"/>
                      <a:pt x="13633115" y="2257778"/>
                    </a:cubicBezTo>
                    <a:lnTo>
                      <a:pt x="13579281" y="2257778"/>
                    </a:lnTo>
                    <a:cubicBezTo>
                      <a:pt x="13510299" y="2257786"/>
                      <a:pt x="13451422" y="2207921"/>
                      <a:pt x="13440076" y="2139879"/>
                    </a:cubicBezTo>
                    <a:lnTo>
                      <a:pt x="13325704" y="1452880"/>
                    </a:lnTo>
                    <a:cubicBezTo>
                      <a:pt x="13324363" y="1444978"/>
                      <a:pt x="13313076" y="1444978"/>
                      <a:pt x="13311735" y="1452880"/>
                    </a:cubicBezTo>
                    <a:lnTo>
                      <a:pt x="13197294" y="2139879"/>
                    </a:lnTo>
                    <a:cubicBezTo>
                      <a:pt x="13185942" y="2207948"/>
                      <a:pt x="13127025" y="2257821"/>
                      <a:pt x="13058017" y="2257778"/>
                    </a:cubicBezTo>
                    <a:lnTo>
                      <a:pt x="13004183" y="2257778"/>
                    </a:lnTo>
                    <a:cubicBezTo>
                      <a:pt x="12994328" y="2257771"/>
                      <a:pt x="12984924" y="2253643"/>
                      <a:pt x="12978250" y="2246392"/>
                    </a:cubicBezTo>
                    <a:cubicBezTo>
                      <a:pt x="12971576" y="2239141"/>
                      <a:pt x="12968239" y="2229429"/>
                      <a:pt x="12969046" y="2219607"/>
                    </a:cubicBezTo>
                    <a:lnTo>
                      <a:pt x="13036427" y="1411111"/>
                    </a:lnTo>
                    <a:lnTo>
                      <a:pt x="13099433" y="969998"/>
                    </a:lnTo>
                    <a:moveTo>
                      <a:pt x="14906149" y="0"/>
                    </a:moveTo>
                    <a:cubicBezTo>
                      <a:pt x="14789249" y="0"/>
                      <a:pt x="14694483" y="94766"/>
                      <a:pt x="14694483" y="211667"/>
                    </a:cubicBezTo>
                    <a:lnTo>
                      <a:pt x="14694483" y="282222"/>
                    </a:lnTo>
                    <a:cubicBezTo>
                      <a:pt x="14694483" y="399122"/>
                      <a:pt x="14789249" y="493889"/>
                      <a:pt x="14906149" y="493889"/>
                    </a:cubicBezTo>
                    <a:cubicBezTo>
                      <a:pt x="15023049" y="493889"/>
                      <a:pt x="15117815" y="399122"/>
                      <a:pt x="15117815" y="282222"/>
                    </a:cubicBezTo>
                    <a:lnTo>
                      <a:pt x="15117815" y="211667"/>
                    </a:lnTo>
                    <a:cubicBezTo>
                      <a:pt x="15117815" y="94766"/>
                      <a:pt x="15023049" y="0"/>
                      <a:pt x="14906149" y="0"/>
                    </a:cubicBezTo>
                    <a:moveTo>
                      <a:pt x="14686933" y="969998"/>
                    </a:moveTo>
                    <a:cubicBezTo>
                      <a:pt x="14688133" y="961884"/>
                      <a:pt x="14676703" y="958709"/>
                      <a:pt x="14673528" y="966258"/>
                    </a:cubicBezTo>
                    <a:lnTo>
                      <a:pt x="14519504" y="1325598"/>
                    </a:lnTo>
                    <a:cubicBezTo>
                      <a:pt x="14497248" y="1377518"/>
                      <a:pt x="14446172" y="1411161"/>
                      <a:pt x="14389683" y="1411111"/>
                    </a:cubicBezTo>
                    <a:lnTo>
                      <a:pt x="14324629" y="1411111"/>
                    </a:lnTo>
                    <a:cubicBezTo>
                      <a:pt x="14312765" y="1411122"/>
                      <a:pt x="14301690" y="1405168"/>
                      <a:pt x="14295155" y="1395265"/>
                    </a:cubicBezTo>
                    <a:cubicBezTo>
                      <a:pt x="14288619" y="1385363"/>
                      <a:pt x="14287500" y="1372839"/>
                      <a:pt x="14292174" y="1361934"/>
                    </a:cubicBezTo>
                    <a:lnTo>
                      <a:pt x="14482815" y="917222"/>
                    </a:lnTo>
                    <a:lnTo>
                      <a:pt x="14552947" y="741821"/>
                    </a:lnTo>
                    <a:cubicBezTo>
                      <a:pt x="14595818" y="634683"/>
                      <a:pt x="14699594" y="564437"/>
                      <a:pt x="14814992" y="564444"/>
                    </a:cubicBezTo>
                    <a:lnTo>
                      <a:pt x="14997306" y="564444"/>
                    </a:lnTo>
                    <a:cubicBezTo>
                      <a:pt x="15112704" y="564437"/>
                      <a:pt x="15216480" y="634683"/>
                      <a:pt x="15259351" y="741821"/>
                    </a:cubicBezTo>
                    <a:lnTo>
                      <a:pt x="15329483" y="917222"/>
                    </a:lnTo>
                    <a:lnTo>
                      <a:pt x="15520053" y="1361934"/>
                    </a:lnTo>
                    <a:cubicBezTo>
                      <a:pt x="15524727" y="1372839"/>
                      <a:pt x="15523607" y="1385363"/>
                      <a:pt x="15517073" y="1395265"/>
                    </a:cubicBezTo>
                    <a:cubicBezTo>
                      <a:pt x="15510537" y="1405168"/>
                      <a:pt x="15499462" y="1411122"/>
                      <a:pt x="15487597" y="1411111"/>
                    </a:cubicBezTo>
                    <a:lnTo>
                      <a:pt x="15422545" y="1411111"/>
                    </a:lnTo>
                    <a:cubicBezTo>
                      <a:pt x="15366107" y="1411105"/>
                      <a:pt x="15315101" y="1377471"/>
                      <a:pt x="15292863" y="1325598"/>
                    </a:cubicBezTo>
                    <a:lnTo>
                      <a:pt x="15138842" y="966258"/>
                    </a:lnTo>
                    <a:cubicBezTo>
                      <a:pt x="15135595" y="958709"/>
                      <a:pt x="15124236" y="961884"/>
                      <a:pt x="15125365" y="969998"/>
                    </a:cubicBezTo>
                    <a:lnTo>
                      <a:pt x="15188372" y="1411111"/>
                    </a:lnTo>
                    <a:lnTo>
                      <a:pt x="15255752" y="2219607"/>
                    </a:lnTo>
                    <a:cubicBezTo>
                      <a:pt x="15256560" y="2229429"/>
                      <a:pt x="15253222" y="2239141"/>
                      <a:pt x="15246548" y="2246392"/>
                    </a:cubicBezTo>
                    <a:cubicBezTo>
                      <a:pt x="15239874" y="2253643"/>
                      <a:pt x="15230470" y="2257771"/>
                      <a:pt x="15220615" y="2257778"/>
                    </a:cubicBezTo>
                    <a:lnTo>
                      <a:pt x="15166781" y="2257778"/>
                    </a:lnTo>
                    <a:cubicBezTo>
                      <a:pt x="15097799" y="2257786"/>
                      <a:pt x="15038922" y="2207921"/>
                      <a:pt x="15027576" y="2139879"/>
                    </a:cubicBezTo>
                    <a:lnTo>
                      <a:pt x="14913204" y="1452880"/>
                    </a:lnTo>
                    <a:cubicBezTo>
                      <a:pt x="14911863" y="1444978"/>
                      <a:pt x="14900576" y="1444978"/>
                      <a:pt x="14899235" y="1452880"/>
                    </a:cubicBezTo>
                    <a:lnTo>
                      <a:pt x="14784794" y="2139879"/>
                    </a:lnTo>
                    <a:cubicBezTo>
                      <a:pt x="14773442" y="2207948"/>
                      <a:pt x="14714525" y="2257821"/>
                      <a:pt x="14645517" y="2257778"/>
                    </a:cubicBezTo>
                    <a:lnTo>
                      <a:pt x="14591683" y="2257778"/>
                    </a:lnTo>
                    <a:cubicBezTo>
                      <a:pt x="14581828" y="2257771"/>
                      <a:pt x="14572425" y="2253643"/>
                      <a:pt x="14565750" y="2246392"/>
                    </a:cubicBezTo>
                    <a:cubicBezTo>
                      <a:pt x="14559076" y="2239141"/>
                      <a:pt x="14555738" y="2229429"/>
                      <a:pt x="14556547" y="2219607"/>
                    </a:cubicBezTo>
                    <a:lnTo>
                      <a:pt x="14623927" y="1411111"/>
                    </a:lnTo>
                    <a:lnTo>
                      <a:pt x="14686933" y="969998"/>
                    </a:lnTo>
                    <a:moveTo>
                      <a:pt x="618649" y="2575278"/>
                    </a:moveTo>
                    <a:cubicBezTo>
                      <a:pt x="501749" y="2575278"/>
                      <a:pt x="406982" y="2670044"/>
                      <a:pt x="406982" y="2786944"/>
                    </a:cubicBezTo>
                    <a:lnTo>
                      <a:pt x="406982" y="2857500"/>
                    </a:lnTo>
                    <a:cubicBezTo>
                      <a:pt x="406982" y="2974400"/>
                      <a:pt x="501749" y="3069167"/>
                      <a:pt x="618649" y="3069167"/>
                    </a:cubicBezTo>
                    <a:cubicBezTo>
                      <a:pt x="735549" y="3069167"/>
                      <a:pt x="830316" y="2974400"/>
                      <a:pt x="830316" y="2857500"/>
                    </a:cubicBezTo>
                    <a:lnTo>
                      <a:pt x="830316" y="2786944"/>
                    </a:lnTo>
                    <a:cubicBezTo>
                      <a:pt x="830316" y="2670044"/>
                      <a:pt x="735549" y="2575278"/>
                      <a:pt x="618649" y="2575278"/>
                    </a:cubicBezTo>
                    <a:moveTo>
                      <a:pt x="399433" y="3545275"/>
                    </a:moveTo>
                    <a:cubicBezTo>
                      <a:pt x="400632" y="3537162"/>
                      <a:pt x="389202" y="3533987"/>
                      <a:pt x="386027" y="3541536"/>
                    </a:cubicBezTo>
                    <a:lnTo>
                      <a:pt x="232005" y="3900875"/>
                    </a:lnTo>
                    <a:cubicBezTo>
                      <a:pt x="209748" y="3952796"/>
                      <a:pt x="158672" y="3986439"/>
                      <a:pt x="102182" y="3986389"/>
                    </a:cubicBezTo>
                    <a:lnTo>
                      <a:pt x="37130" y="3986389"/>
                    </a:lnTo>
                    <a:cubicBezTo>
                      <a:pt x="25266" y="3986399"/>
                      <a:pt x="14190" y="3980445"/>
                      <a:pt x="7655" y="3970543"/>
                    </a:cubicBezTo>
                    <a:cubicBezTo>
                      <a:pt x="1120" y="3960641"/>
                      <a:pt x="0" y="3948116"/>
                      <a:pt x="4675" y="3937212"/>
                    </a:cubicBezTo>
                    <a:lnTo>
                      <a:pt x="195316" y="3492500"/>
                    </a:lnTo>
                    <a:lnTo>
                      <a:pt x="265448" y="3317099"/>
                    </a:lnTo>
                    <a:cubicBezTo>
                      <a:pt x="308318" y="3209961"/>
                      <a:pt x="412094" y="3139715"/>
                      <a:pt x="527491" y="3139722"/>
                    </a:cubicBezTo>
                    <a:lnTo>
                      <a:pt x="709807" y="3139722"/>
                    </a:lnTo>
                    <a:cubicBezTo>
                      <a:pt x="825204" y="3139715"/>
                      <a:pt x="928980" y="3209961"/>
                      <a:pt x="971850" y="3317099"/>
                    </a:cubicBezTo>
                    <a:lnTo>
                      <a:pt x="1041982" y="3492500"/>
                    </a:lnTo>
                    <a:lnTo>
                      <a:pt x="1232553" y="3937212"/>
                    </a:lnTo>
                    <a:cubicBezTo>
                      <a:pt x="1237228" y="3948116"/>
                      <a:pt x="1236108" y="3960641"/>
                      <a:pt x="1229572" y="3970543"/>
                    </a:cubicBezTo>
                    <a:cubicBezTo>
                      <a:pt x="1223037" y="3980445"/>
                      <a:pt x="1211962" y="3986399"/>
                      <a:pt x="1200097" y="3986389"/>
                    </a:cubicBezTo>
                    <a:lnTo>
                      <a:pt x="1135045" y="3986389"/>
                    </a:lnTo>
                    <a:cubicBezTo>
                      <a:pt x="1078607" y="3986383"/>
                      <a:pt x="1027601" y="3952749"/>
                      <a:pt x="1005364" y="3900875"/>
                    </a:cubicBezTo>
                    <a:lnTo>
                      <a:pt x="851341" y="3541536"/>
                    </a:lnTo>
                    <a:cubicBezTo>
                      <a:pt x="848096" y="3533987"/>
                      <a:pt x="836736" y="3537162"/>
                      <a:pt x="837865" y="3545275"/>
                    </a:cubicBezTo>
                    <a:lnTo>
                      <a:pt x="900871" y="3986389"/>
                    </a:lnTo>
                    <a:lnTo>
                      <a:pt x="968252" y="4794885"/>
                    </a:lnTo>
                    <a:cubicBezTo>
                      <a:pt x="969060" y="4804707"/>
                      <a:pt x="965723" y="4814419"/>
                      <a:pt x="959048" y="4821670"/>
                    </a:cubicBezTo>
                    <a:cubicBezTo>
                      <a:pt x="952374" y="4828921"/>
                      <a:pt x="942970" y="4833049"/>
                      <a:pt x="933115" y="4833055"/>
                    </a:cubicBezTo>
                    <a:lnTo>
                      <a:pt x="879281" y="4833055"/>
                    </a:lnTo>
                    <a:cubicBezTo>
                      <a:pt x="810300" y="4833064"/>
                      <a:pt x="751423" y="4783199"/>
                      <a:pt x="740075" y="4715157"/>
                    </a:cubicBezTo>
                    <a:lnTo>
                      <a:pt x="625705" y="4028158"/>
                    </a:lnTo>
                    <a:cubicBezTo>
                      <a:pt x="624364" y="4020255"/>
                      <a:pt x="613075" y="4020255"/>
                      <a:pt x="611735" y="4028158"/>
                    </a:cubicBezTo>
                    <a:lnTo>
                      <a:pt x="497293" y="4715157"/>
                    </a:lnTo>
                    <a:cubicBezTo>
                      <a:pt x="485942" y="4783225"/>
                      <a:pt x="427025" y="4833098"/>
                      <a:pt x="358017" y="4833055"/>
                    </a:cubicBezTo>
                    <a:lnTo>
                      <a:pt x="304183" y="4833055"/>
                    </a:lnTo>
                    <a:cubicBezTo>
                      <a:pt x="294328" y="4833049"/>
                      <a:pt x="284924" y="4828921"/>
                      <a:pt x="278250" y="4821670"/>
                    </a:cubicBezTo>
                    <a:cubicBezTo>
                      <a:pt x="271575" y="4814419"/>
                      <a:pt x="268238" y="4804707"/>
                      <a:pt x="269046" y="4794885"/>
                    </a:cubicBezTo>
                    <a:lnTo>
                      <a:pt x="336427" y="3986389"/>
                    </a:lnTo>
                    <a:lnTo>
                      <a:pt x="399433" y="3545275"/>
                    </a:lnTo>
                    <a:moveTo>
                      <a:pt x="2206149" y="2575278"/>
                    </a:moveTo>
                    <a:cubicBezTo>
                      <a:pt x="2089249" y="2575278"/>
                      <a:pt x="1994482" y="2670044"/>
                      <a:pt x="1994482" y="2786944"/>
                    </a:cubicBezTo>
                    <a:lnTo>
                      <a:pt x="1994482" y="2857500"/>
                    </a:lnTo>
                    <a:cubicBezTo>
                      <a:pt x="1994482" y="2974400"/>
                      <a:pt x="2089249" y="3069167"/>
                      <a:pt x="2206149" y="3069167"/>
                    </a:cubicBezTo>
                    <a:cubicBezTo>
                      <a:pt x="2323049" y="3069167"/>
                      <a:pt x="2417816" y="2974400"/>
                      <a:pt x="2417816" y="2857500"/>
                    </a:cubicBezTo>
                    <a:lnTo>
                      <a:pt x="2417816" y="2786944"/>
                    </a:lnTo>
                    <a:cubicBezTo>
                      <a:pt x="2417816" y="2670044"/>
                      <a:pt x="2323049" y="2575278"/>
                      <a:pt x="2206149" y="2575278"/>
                    </a:cubicBezTo>
                    <a:moveTo>
                      <a:pt x="1986933" y="3545275"/>
                    </a:moveTo>
                    <a:cubicBezTo>
                      <a:pt x="1988132" y="3537162"/>
                      <a:pt x="1976702" y="3533987"/>
                      <a:pt x="1973527" y="3541536"/>
                    </a:cubicBezTo>
                    <a:lnTo>
                      <a:pt x="1819505" y="3900875"/>
                    </a:lnTo>
                    <a:cubicBezTo>
                      <a:pt x="1797248" y="3952796"/>
                      <a:pt x="1746172" y="3986439"/>
                      <a:pt x="1689682" y="3986389"/>
                    </a:cubicBezTo>
                    <a:lnTo>
                      <a:pt x="1624630" y="3986389"/>
                    </a:lnTo>
                    <a:cubicBezTo>
                      <a:pt x="1612766" y="3986399"/>
                      <a:pt x="1601690" y="3980445"/>
                      <a:pt x="1595155" y="3970543"/>
                    </a:cubicBezTo>
                    <a:cubicBezTo>
                      <a:pt x="1588620" y="3960641"/>
                      <a:pt x="1587500" y="3948116"/>
                      <a:pt x="1592175" y="3937212"/>
                    </a:cubicBezTo>
                    <a:lnTo>
                      <a:pt x="1782816" y="3492500"/>
                    </a:lnTo>
                    <a:lnTo>
                      <a:pt x="1852948" y="3317099"/>
                    </a:lnTo>
                    <a:cubicBezTo>
                      <a:pt x="1895818" y="3209961"/>
                      <a:pt x="1999595" y="3139715"/>
                      <a:pt x="2114991" y="3139722"/>
                    </a:cubicBezTo>
                    <a:lnTo>
                      <a:pt x="2297307" y="3139722"/>
                    </a:lnTo>
                    <a:cubicBezTo>
                      <a:pt x="2412703" y="3139715"/>
                      <a:pt x="2516480" y="3209961"/>
                      <a:pt x="2559350" y="3317099"/>
                    </a:cubicBezTo>
                    <a:lnTo>
                      <a:pt x="2629482" y="3492500"/>
                    </a:lnTo>
                    <a:lnTo>
                      <a:pt x="2820053" y="3937212"/>
                    </a:lnTo>
                    <a:cubicBezTo>
                      <a:pt x="2824728" y="3948116"/>
                      <a:pt x="2823608" y="3960641"/>
                      <a:pt x="2817072" y="3970543"/>
                    </a:cubicBezTo>
                    <a:cubicBezTo>
                      <a:pt x="2810537" y="3980445"/>
                      <a:pt x="2799462" y="3986399"/>
                      <a:pt x="2787597" y="3986389"/>
                    </a:cubicBezTo>
                    <a:lnTo>
                      <a:pt x="2722545" y="3986389"/>
                    </a:lnTo>
                    <a:cubicBezTo>
                      <a:pt x="2666107" y="3986383"/>
                      <a:pt x="2615101" y="3952749"/>
                      <a:pt x="2592864" y="3900875"/>
                    </a:cubicBezTo>
                    <a:lnTo>
                      <a:pt x="2438841" y="3541536"/>
                    </a:lnTo>
                    <a:cubicBezTo>
                      <a:pt x="2435596" y="3533987"/>
                      <a:pt x="2424236" y="3537162"/>
                      <a:pt x="2425365" y="3545275"/>
                    </a:cubicBezTo>
                    <a:lnTo>
                      <a:pt x="2488371" y="3986389"/>
                    </a:lnTo>
                    <a:lnTo>
                      <a:pt x="2555752" y="4794885"/>
                    </a:lnTo>
                    <a:cubicBezTo>
                      <a:pt x="2556560" y="4804707"/>
                      <a:pt x="2553223" y="4814419"/>
                      <a:pt x="2546548" y="4821670"/>
                    </a:cubicBezTo>
                    <a:cubicBezTo>
                      <a:pt x="2539874" y="4828921"/>
                      <a:pt x="2530470" y="4833049"/>
                      <a:pt x="2520615" y="4833055"/>
                    </a:cubicBezTo>
                    <a:lnTo>
                      <a:pt x="2466781" y="4833055"/>
                    </a:lnTo>
                    <a:cubicBezTo>
                      <a:pt x="2397800" y="4833064"/>
                      <a:pt x="2338923" y="4783199"/>
                      <a:pt x="2327575" y="4715157"/>
                    </a:cubicBezTo>
                    <a:lnTo>
                      <a:pt x="2213205" y="4028158"/>
                    </a:lnTo>
                    <a:cubicBezTo>
                      <a:pt x="2211864" y="4020255"/>
                      <a:pt x="2200575" y="4020255"/>
                      <a:pt x="2199234" y="4028158"/>
                    </a:cubicBezTo>
                    <a:lnTo>
                      <a:pt x="2084793" y="4715157"/>
                    </a:lnTo>
                    <a:cubicBezTo>
                      <a:pt x="2073442" y="4783225"/>
                      <a:pt x="2014525" y="4833098"/>
                      <a:pt x="1945517" y="4833055"/>
                    </a:cubicBezTo>
                    <a:lnTo>
                      <a:pt x="1891683" y="4833055"/>
                    </a:lnTo>
                    <a:cubicBezTo>
                      <a:pt x="1881828" y="4833049"/>
                      <a:pt x="1872424" y="4828921"/>
                      <a:pt x="1865750" y="4821670"/>
                    </a:cubicBezTo>
                    <a:cubicBezTo>
                      <a:pt x="1859075" y="4814419"/>
                      <a:pt x="1855738" y="4804707"/>
                      <a:pt x="1856546" y="4794885"/>
                    </a:cubicBezTo>
                    <a:lnTo>
                      <a:pt x="1923927" y="3986389"/>
                    </a:lnTo>
                    <a:lnTo>
                      <a:pt x="1986933" y="3545275"/>
                    </a:lnTo>
                    <a:moveTo>
                      <a:pt x="3793649" y="2575278"/>
                    </a:moveTo>
                    <a:cubicBezTo>
                      <a:pt x="3676749" y="2575278"/>
                      <a:pt x="3581982" y="2670044"/>
                      <a:pt x="3581982" y="2786944"/>
                    </a:cubicBezTo>
                    <a:lnTo>
                      <a:pt x="3581982" y="2857500"/>
                    </a:lnTo>
                    <a:cubicBezTo>
                      <a:pt x="3581982" y="2974400"/>
                      <a:pt x="3676749" y="3069167"/>
                      <a:pt x="3793649" y="3069167"/>
                    </a:cubicBezTo>
                    <a:cubicBezTo>
                      <a:pt x="3910549" y="3069167"/>
                      <a:pt x="4005316" y="2974400"/>
                      <a:pt x="4005316" y="2857500"/>
                    </a:cubicBezTo>
                    <a:lnTo>
                      <a:pt x="4005316" y="2786944"/>
                    </a:lnTo>
                    <a:cubicBezTo>
                      <a:pt x="4005316" y="2670044"/>
                      <a:pt x="3910549" y="2575278"/>
                      <a:pt x="3793649" y="2575278"/>
                    </a:cubicBezTo>
                    <a:moveTo>
                      <a:pt x="3574433" y="3545275"/>
                    </a:moveTo>
                    <a:cubicBezTo>
                      <a:pt x="3575632" y="3537162"/>
                      <a:pt x="3564202" y="3533987"/>
                      <a:pt x="3561027" y="3541536"/>
                    </a:cubicBezTo>
                    <a:lnTo>
                      <a:pt x="3407004" y="3900875"/>
                    </a:lnTo>
                    <a:cubicBezTo>
                      <a:pt x="3384748" y="3952796"/>
                      <a:pt x="3333672" y="3986439"/>
                      <a:pt x="3277182" y="3986389"/>
                    </a:cubicBezTo>
                    <a:lnTo>
                      <a:pt x="3212130" y="3986389"/>
                    </a:lnTo>
                    <a:cubicBezTo>
                      <a:pt x="3200266" y="3986399"/>
                      <a:pt x="3189190" y="3980445"/>
                      <a:pt x="3182655" y="3970543"/>
                    </a:cubicBezTo>
                    <a:cubicBezTo>
                      <a:pt x="3176120" y="3960641"/>
                      <a:pt x="3175000" y="3948116"/>
                      <a:pt x="3179675" y="3937212"/>
                    </a:cubicBezTo>
                    <a:lnTo>
                      <a:pt x="3370316" y="3492500"/>
                    </a:lnTo>
                    <a:lnTo>
                      <a:pt x="3440448" y="3317099"/>
                    </a:lnTo>
                    <a:cubicBezTo>
                      <a:pt x="3483318" y="3209961"/>
                      <a:pt x="3587095" y="3139715"/>
                      <a:pt x="3702491" y="3139722"/>
                    </a:cubicBezTo>
                    <a:lnTo>
                      <a:pt x="3884807" y="3139722"/>
                    </a:lnTo>
                    <a:cubicBezTo>
                      <a:pt x="4000203" y="3139715"/>
                      <a:pt x="4103980" y="3209961"/>
                      <a:pt x="4146850" y="3317099"/>
                    </a:cubicBezTo>
                    <a:lnTo>
                      <a:pt x="4216982" y="3492500"/>
                    </a:lnTo>
                    <a:lnTo>
                      <a:pt x="4407553" y="3937212"/>
                    </a:lnTo>
                    <a:cubicBezTo>
                      <a:pt x="4412228" y="3948116"/>
                      <a:pt x="4411107" y="3960641"/>
                      <a:pt x="4404572" y="3970543"/>
                    </a:cubicBezTo>
                    <a:cubicBezTo>
                      <a:pt x="4398037" y="3980445"/>
                      <a:pt x="4386962" y="3986399"/>
                      <a:pt x="4375097" y="3986389"/>
                    </a:cubicBezTo>
                    <a:lnTo>
                      <a:pt x="4310045" y="3986389"/>
                    </a:lnTo>
                    <a:cubicBezTo>
                      <a:pt x="4253607" y="3986383"/>
                      <a:pt x="4202601" y="3952749"/>
                      <a:pt x="4180364" y="3900875"/>
                    </a:cubicBezTo>
                    <a:lnTo>
                      <a:pt x="4026341" y="3541536"/>
                    </a:lnTo>
                    <a:cubicBezTo>
                      <a:pt x="4023096" y="3533987"/>
                      <a:pt x="4011736" y="3537162"/>
                      <a:pt x="4012865" y="3545275"/>
                    </a:cubicBezTo>
                    <a:lnTo>
                      <a:pt x="4075871" y="3986389"/>
                    </a:lnTo>
                    <a:lnTo>
                      <a:pt x="4143252" y="4794885"/>
                    </a:lnTo>
                    <a:cubicBezTo>
                      <a:pt x="4144060" y="4804707"/>
                      <a:pt x="4140723" y="4814419"/>
                      <a:pt x="4134048" y="4821670"/>
                    </a:cubicBezTo>
                    <a:cubicBezTo>
                      <a:pt x="4127374" y="4828921"/>
                      <a:pt x="4117970" y="4833049"/>
                      <a:pt x="4108115" y="4833055"/>
                    </a:cubicBezTo>
                    <a:lnTo>
                      <a:pt x="4054281" y="4833055"/>
                    </a:lnTo>
                    <a:cubicBezTo>
                      <a:pt x="3985299" y="4833064"/>
                      <a:pt x="3926423" y="4783199"/>
                      <a:pt x="3915075" y="4715157"/>
                    </a:cubicBezTo>
                    <a:lnTo>
                      <a:pt x="3800704" y="4028158"/>
                    </a:lnTo>
                    <a:cubicBezTo>
                      <a:pt x="3799364" y="4020255"/>
                      <a:pt x="3788075" y="4020255"/>
                      <a:pt x="3786735" y="4028158"/>
                    </a:cubicBezTo>
                    <a:lnTo>
                      <a:pt x="3672294" y="4715157"/>
                    </a:lnTo>
                    <a:cubicBezTo>
                      <a:pt x="3660942" y="4783225"/>
                      <a:pt x="3602025" y="4833098"/>
                      <a:pt x="3533017" y="4833055"/>
                    </a:cubicBezTo>
                    <a:lnTo>
                      <a:pt x="3479183" y="4833055"/>
                    </a:lnTo>
                    <a:cubicBezTo>
                      <a:pt x="3469328" y="4833049"/>
                      <a:pt x="3459924" y="4828921"/>
                      <a:pt x="3453250" y="4821670"/>
                    </a:cubicBezTo>
                    <a:cubicBezTo>
                      <a:pt x="3446575" y="4814419"/>
                      <a:pt x="3443238" y="4804707"/>
                      <a:pt x="3444046" y="4794885"/>
                    </a:cubicBezTo>
                    <a:lnTo>
                      <a:pt x="3511427" y="3986389"/>
                    </a:lnTo>
                    <a:lnTo>
                      <a:pt x="3574433" y="3545275"/>
                    </a:lnTo>
                    <a:moveTo>
                      <a:pt x="5381149" y="2575278"/>
                    </a:moveTo>
                    <a:cubicBezTo>
                      <a:pt x="5264249" y="2575278"/>
                      <a:pt x="5169482" y="2670044"/>
                      <a:pt x="5169482" y="2786944"/>
                    </a:cubicBezTo>
                    <a:lnTo>
                      <a:pt x="5169482" y="2857500"/>
                    </a:lnTo>
                    <a:cubicBezTo>
                      <a:pt x="5169482" y="2974400"/>
                      <a:pt x="5264249" y="3069167"/>
                      <a:pt x="5381149" y="3069167"/>
                    </a:cubicBezTo>
                    <a:cubicBezTo>
                      <a:pt x="5498049" y="3069167"/>
                      <a:pt x="5592816" y="2974400"/>
                      <a:pt x="5592816" y="2857500"/>
                    </a:cubicBezTo>
                    <a:lnTo>
                      <a:pt x="5592816" y="2786944"/>
                    </a:lnTo>
                    <a:cubicBezTo>
                      <a:pt x="5592816" y="2670044"/>
                      <a:pt x="5498049" y="2575278"/>
                      <a:pt x="5381149" y="2575278"/>
                    </a:cubicBezTo>
                    <a:moveTo>
                      <a:pt x="5161933" y="3545275"/>
                    </a:moveTo>
                    <a:cubicBezTo>
                      <a:pt x="5163132" y="3537162"/>
                      <a:pt x="5151702" y="3533987"/>
                      <a:pt x="5148527" y="3541536"/>
                    </a:cubicBezTo>
                    <a:lnTo>
                      <a:pt x="4994504" y="3900875"/>
                    </a:lnTo>
                    <a:cubicBezTo>
                      <a:pt x="4972248" y="3952796"/>
                      <a:pt x="4921172" y="3986439"/>
                      <a:pt x="4864682" y="3986389"/>
                    </a:cubicBezTo>
                    <a:lnTo>
                      <a:pt x="4799630" y="3986389"/>
                    </a:lnTo>
                    <a:cubicBezTo>
                      <a:pt x="4787765" y="3986399"/>
                      <a:pt x="4776691" y="3980445"/>
                      <a:pt x="4770155" y="3970543"/>
                    </a:cubicBezTo>
                    <a:cubicBezTo>
                      <a:pt x="4763620" y="3960641"/>
                      <a:pt x="4762500" y="3948116"/>
                      <a:pt x="4767174" y="3937212"/>
                    </a:cubicBezTo>
                    <a:lnTo>
                      <a:pt x="4957816" y="3492500"/>
                    </a:lnTo>
                    <a:lnTo>
                      <a:pt x="5027948" y="3317099"/>
                    </a:lnTo>
                    <a:cubicBezTo>
                      <a:pt x="5070818" y="3209961"/>
                      <a:pt x="5174595" y="3139715"/>
                      <a:pt x="5289991" y="3139722"/>
                    </a:cubicBezTo>
                    <a:lnTo>
                      <a:pt x="5472307" y="3139722"/>
                    </a:lnTo>
                    <a:cubicBezTo>
                      <a:pt x="5587703" y="3139715"/>
                      <a:pt x="5691480" y="3209961"/>
                      <a:pt x="5734350" y="3317099"/>
                    </a:cubicBezTo>
                    <a:lnTo>
                      <a:pt x="5804482" y="3492500"/>
                    </a:lnTo>
                    <a:lnTo>
                      <a:pt x="5995053" y="3937212"/>
                    </a:lnTo>
                    <a:cubicBezTo>
                      <a:pt x="5999728" y="3948116"/>
                      <a:pt x="5998607" y="3960641"/>
                      <a:pt x="5992072" y="3970543"/>
                    </a:cubicBezTo>
                    <a:cubicBezTo>
                      <a:pt x="5985537" y="3980445"/>
                      <a:pt x="5974462" y="3986399"/>
                      <a:pt x="5962597" y="3986389"/>
                    </a:cubicBezTo>
                    <a:lnTo>
                      <a:pt x="5897545" y="3986389"/>
                    </a:lnTo>
                    <a:cubicBezTo>
                      <a:pt x="5841107" y="3986383"/>
                      <a:pt x="5790101" y="3952749"/>
                      <a:pt x="5767864" y="3900875"/>
                    </a:cubicBezTo>
                    <a:lnTo>
                      <a:pt x="5613841" y="3541536"/>
                    </a:lnTo>
                    <a:cubicBezTo>
                      <a:pt x="5610596" y="3533987"/>
                      <a:pt x="5599236" y="3537162"/>
                      <a:pt x="5600365" y="3545275"/>
                    </a:cubicBezTo>
                    <a:lnTo>
                      <a:pt x="5663371" y="3986389"/>
                    </a:lnTo>
                    <a:lnTo>
                      <a:pt x="5730752" y="4794885"/>
                    </a:lnTo>
                    <a:cubicBezTo>
                      <a:pt x="5731560" y="4804707"/>
                      <a:pt x="5728223" y="4814419"/>
                      <a:pt x="5721548" y="4821670"/>
                    </a:cubicBezTo>
                    <a:cubicBezTo>
                      <a:pt x="5714874" y="4828921"/>
                      <a:pt x="5705470" y="4833049"/>
                      <a:pt x="5695615" y="4833055"/>
                    </a:cubicBezTo>
                    <a:lnTo>
                      <a:pt x="5641781" y="4833055"/>
                    </a:lnTo>
                    <a:cubicBezTo>
                      <a:pt x="5572799" y="4833064"/>
                      <a:pt x="5513923" y="4783199"/>
                      <a:pt x="5502575" y="4715157"/>
                    </a:cubicBezTo>
                    <a:lnTo>
                      <a:pt x="5388204" y="4028158"/>
                    </a:lnTo>
                    <a:cubicBezTo>
                      <a:pt x="5386864" y="4020255"/>
                      <a:pt x="5375575" y="4020255"/>
                      <a:pt x="5374235" y="4028158"/>
                    </a:cubicBezTo>
                    <a:lnTo>
                      <a:pt x="5259794" y="4715157"/>
                    </a:lnTo>
                    <a:cubicBezTo>
                      <a:pt x="5248442" y="4783225"/>
                      <a:pt x="5189525" y="4833098"/>
                      <a:pt x="5120517" y="4833055"/>
                    </a:cubicBezTo>
                    <a:lnTo>
                      <a:pt x="5066683" y="4833055"/>
                    </a:lnTo>
                    <a:cubicBezTo>
                      <a:pt x="5056828" y="4833049"/>
                      <a:pt x="5047424" y="4828921"/>
                      <a:pt x="5040750" y="4821670"/>
                    </a:cubicBezTo>
                    <a:cubicBezTo>
                      <a:pt x="5034075" y="4814419"/>
                      <a:pt x="5030738" y="4804707"/>
                      <a:pt x="5031546" y="4794885"/>
                    </a:cubicBezTo>
                    <a:lnTo>
                      <a:pt x="5098927" y="3986389"/>
                    </a:lnTo>
                    <a:lnTo>
                      <a:pt x="5161933" y="3545275"/>
                    </a:lnTo>
                    <a:moveTo>
                      <a:pt x="6968649" y="2575278"/>
                    </a:moveTo>
                    <a:cubicBezTo>
                      <a:pt x="6851748" y="2575278"/>
                      <a:pt x="6756982" y="2670044"/>
                      <a:pt x="6756982" y="2786944"/>
                    </a:cubicBezTo>
                    <a:lnTo>
                      <a:pt x="6756982" y="2857500"/>
                    </a:lnTo>
                    <a:cubicBezTo>
                      <a:pt x="6756982" y="2974400"/>
                      <a:pt x="6851748" y="3069167"/>
                      <a:pt x="6968649" y="3069167"/>
                    </a:cubicBezTo>
                    <a:cubicBezTo>
                      <a:pt x="7085550" y="3069167"/>
                      <a:pt x="7180316" y="2974400"/>
                      <a:pt x="7180316" y="2857500"/>
                    </a:cubicBezTo>
                    <a:lnTo>
                      <a:pt x="7180316" y="2786944"/>
                    </a:lnTo>
                    <a:cubicBezTo>
                      <a:pt x="7180316" y="2670044"/>
                      <a:pt x="7085550" y="2575278"/>
                      <a:pt x="6968649" y="2575278"/>
                    </a:cubicBezTo>
                    <a:moveTo>
                      <a:pt x="6749433" y="3545275"/>
                    </a:moveTo>
                    <a:cubicBezTo>
                      <a:pt x="6750632" y="3537162"/>
                      <a:pt x="6739203" y="3533987"/>
                      <a:pt x="6736028" y="3541536"/>
                    </a:cubicBezTo>
                    <a:lnTo>
                      <a:pt x="6582004" y="3900875"/>
                    </a:lnTo>
                    <a:cubicBezTo>
                      <a:pt x="6559748" y="3952796"/>
                      <a:pt x="6508672" y="3986439"/>
                      <a:pt x="6452182" y="3986389"/>
                    </a:cubicBezTo>
                    <a:lnTo>
                      <a:pt x="6387130" y="3986389"/>
                    </a:lnTo>
                    <a:cubicBezTo>
                      <a:pt x="6375265" y="3986399"/>
                      <a:pt x="6364191" y="3980445"/>
                      <a:pt x="6357655" y="3970543"/>
                    </a:cubicBezTo>
                    <a:cubicBezTo>
                      <a:pt x="6351120" y="3960641"/>
                      <a:pt x="6350000" y="3948116"/>
                      <a:pt x="6354674" y="3937212"/>
                    </a:cubicBezTo>
                    <a:lnTo>
                      <a:pt x="6545316" y="3492500"/>
                    </a:lnTo>
                    <a:lnTo>
                      <a:pt x="6615448" y="3317099"/>
                    </a:lnTo>
                    <a:cubicBezTo>
                      <a:pt x="6658318" y="3209961"/>
                      <a:pt x="6762094" y="3139715"/>
                      <a:pt x="6877491" y="3139722"/>
                    </a:cubicBezTo>
                    <a:lnTo>
                      <a:pt x="7059807" y="3139722"/>
                    </a:lnTo>
                    <a:cubicBezTo>
                      <a:pt x="7175204" y="3139715"/>
                      <a:pt x="7278980" y="3209961"/>
                      <a:pt x="7321850" y="3317099"/>
                    </a:cubicBezTo>
                    <a:lnTo>
                      <a:pt x="7391982" y="3492500"/>
                    </a:lnTo>
                    <a:lnTo>
                      <a:pt x="7582553" y="3937212"/>
                    </a:lnTo>
                    <a:cubicBezTo>
                      <a:pt x="7587228" y="3948116"/>
                      <a:pt x="7586107" y="3960641"/>
                      <a:pt x="7579572" y="3970543"/>
                    </a:cubicBezTo>
                    <a:cubicBezTo>
                      <a:pt x="7573037" y="3980445"/>
                      <a:pt x="7561962" y="3986399"/>
                      <a:pt x="7550097" y="3986389"/>
                    </a:cubicBezTo>
                    <a:lnTo>
                      <a:pt x="7485045" y="3986389"/>
                    </a:lnTo>
                    <a:cubicBezTo>
                      <a:pt x="7428607" y="3986383"/>
                      <a:pt x="7377601" y="3952749"/>
                      <a:pt x="7355364" y="3900875"/>
                    </a:cubicBezTo>
                    <a:lnTo>
                      <a:pt x="7201341" y="3541536"/>
                    </a:lnTo>
                    <a:cubicBezTo>
                      <a:pt x="7198095" y="3533987"/>
                      <a:pt x="7186736" y="3537162"/>
                      <a:pt x="7187865" y="3545275"/>
                    </a:cubicBezTo>
                    <a:lnTo>
                      <a:pt x="7250871" y="3986389"/>
                    </a:lnTo>
                    <a:lnTo>
                      <a:pt x="7318252" y="4794885"/>
                    </a:lnTo>
                    <a:cubicBezTo>
                      <a:pt x="7319060" y="4804707"/>
                      <a:pt x="7315722" y="4814419"/>
                      <a:pt x="7309048" y="4821670"/>
                    </a:cubicBezTo>
                    <a:cubicBezTo>
                      <a:pt x="7302374" y="4828921"/>
                      <a:pt x="7292970" y="4833049"/>
                      <a:pt x="7283115" y="4833055"/>
                    </a:cubicBezTo>
                    <a:lnTo>
                      <a:pt x="7229281" y="4833055"/>
                    </a:lnTo>
                    <a:cubicBezTo>
                      <a:pt x="7160299" y="4833064"/>
                      <a:pt x="7101422" y="4783199"/>
                      <a:pt x="7090075" y="4715157"/>
                    </a:cubicBezTo>
                    <a:lnTo>
                      <a:pt x="6975704" y="4028158"/>
                    </a:lnTo>
                    <a:cubicBezTo>
                      <a:pt x="6974364" y="4020255"/>
                      <a:pt x="6963075" y="4020255"/>
                      <a:pt x="6961735" y="4028158"/>
                    </a:cubicBezTo>
                    <a:lnTo>
                      <a:pt x="6847294" y="4715157"/>
                    </a:lnTo>
                    <a:cubicBezTo>
                      <a:pt x="6835942" y="4783225"/>
                      <a:pt x="6777025" y="4833098"/>
                      <a:pt x="6708017" y="4833055"/>
                    </a:cubicBezTo>
                    <a:lnTo>
                      <a:pt x="6654183" y="4833055"/>
                    </a:lnTo>
                    <a:cubicBezTo>
                      <a:pt x="6644328" y="4833049"/>
                      <a:pt x="6634924" y="4828921"/>
                      <a:pt x="6628250" y="4821670"/>
                    </a:cubicBezTo>
                    <a:cubicBezTo>
                      <a:pt x="6621576" y="4814419"/>
                      <a:pt x="6618238" y="4804707"/>
                      <a:pt x="6619046" y="4794885"/>
                    </a:cubicBezTo>
                    <a:lnTo>
                      <a:pt x="6686427" y="3986389"/>
                    </a:lnTo>
                    <a:lnTo>
                      <a:pt x="6749433" y="3545275"/>
                    </a:lnTo>
                    <a:moveTo>
                      <a:pt x="8556149" y="2575278"/>
                    </a:moveTo>
                    <a:cubicBezTo>
                      <a:pt x="8439248" y="2575278"/>
                      <a:pt x="8344482" y="2670044"/>
                      <a:pt x="8344482" y="2786944"/>
                    </a:cubicBezTo>
                    <a:lnTo>
                      <a:pt x="8344482" y="2857500"/>
                    </a:lnTo>
                    <a:cubicBezTo>
                      <a:pt x="8344482" y="2974400"/>
                      <a:pt x="8439248" y="3069167"/>
                      <a:pt x="8556149" y="3069167"/>
                    </a:cubicBezTo>
                    <a:cubicBezTo>
                      <a:pt x="8673050" y="3069167"/>
                      <a:pt x="8767816" y="2974400"/>
                      <a:pt x="8767816" y="2857500"/>
                    </a:cubicBezTo>
                    <a:lnTo>
                      <a:pt x="8767816" y="2786944"/>
                    </a:lnTo>
                    <a:cubicBezTo>
                      <a:pt x="8767816" y="2670044"/>
                      <a:pt x="8673050" y="2575278"/>
                      <a:pt x="8556149" y="2575278"/>
                    </a:cubicBezTo>
                    <a:moveTo>
                      <a:pt x="8336933" y="3545275"/>
                    </a:moveTo>
                    <a:cubicBezTo>
                      <a:pt x="8338132" y="3537162"/>
                      <a:pt x="8326703" y="3533987"/>
                      <a:pt x="8323528" y="3541536"/>
                    </a:cubicBezTo>
                    <a:lnTo>
                      <a:pt x="8169504" y="3900875"/>
                    </a:lnTo>
                    <a:cubicBezTo>
                      <a:pt x="8147248" y="3952796"/>
                      <a:pt x="8096172" y="3986439"/>
                      <a:pt x="8039682" y="3986389"/>
                    </a:cubicBezTo>
                    <a:lnTo>
                      <a:pt x="7974630" y="3986389"/>
                    </a:lnTo>
                    <a:cubicBezTo>
                      <a:pt x="7962766" y="3986399"/>
                      <a:pt x="7951691" y="3980445"/>
                      <a:pt x="7945155" y="3970543"/>
                    </a:cubicBezTo>
                    <a:cubicBezTo>
                      <a:pt x="7938620" y="3960641"/>
                      <a:pt x="7937500" y="3948116"/>
                      <a:pt x="7942175" y="3937212"/>
                    </a:cubicBezTo>
                    <a:lnTo>
                      <a:pt x="8132816" y="3492500"/>
                    </a:lnTo>
                    <a:lnTo>
                      <a:pt x="8202948" y="3317099"/>
                    </a:lnTo>
                    <a:cubicBezTo>
                      <a:pt x="8245818" y="3209961"/>
                      <a:pt x="8349594" y="3139715"/>
                      <a:pt x="8464991" y="3139722"/>
                    </a:cubicBezTo>
                    <a:lnTo>
                      <a:pt x="8647307" y="3139722"/>
                    </a:lnTo>
                    <a:cubicBezTo>
                      <a:pt x="8762704" y="3139715"/>
                      <a:pt x="8866480" y="3209961"/>
                      <a:pt x="8909350" y="3317099"/>
                    </a:cubicBezTo>
                    <a:lnTo>
                      <a:pt x="8979482" y="3492500"/>
                    </a:lnTo>
                    <a:lnTo>
                      <a:pt x="9170053" y="3937212"/>
                    </a:lnTo>
                    <a:cubicBezTo>
                      <a:pt x="9174728" y="3948116"/>
                      <a:pt x="9173607" y="3960641"/>
                      <a:pt x="9167072" y="3970543"/>
                    </a:cubicBezTo>
                    <a:cubicBezTo>
                      <a:pt x="9160537" y="3980445"/>
                      <a:pt x="9149462" y="3986399"/>
                      <a:pt x="9137597" y="3986389"/>
                    </a:cubicBezTo>
                    <a:lnTo>
                      <a:pt x="9072545" y="3986389"/>
                    </a:lnTo>
                    <a:cubicBezTo>
                      <a:pt x="9016107" y="3986383"/>
                      <a:pt x="8965101" y="3952749"/>
                      <a:pt x="8942864" y="3900875"/>
                    </a:cubicBezTo>
                    <a:lnTo>
                      <a:pt x="8788841" y="3541536"/>
                    </a:lnTo>
                    <a:cubicBezTo>
                      <a:pt x="8785595" y="3533987"/>
                      <a:pt x="8774236" y="3537162"/>
                      <a:pt x="8775365" y="3545275"/>
                    </a:cubicBezTo>
                    <a:lnTo>
                      <a:pt x="8838371" y="3986389"/>
                    </a:lnTo>
                    <a:lnTo>
                      <a:pt x="8905752" y="4794885"/>
                    </a:lnTo>
                    <a:cubicBezTo>
                      <a:pt x="8906560" y="4804707"/>
                      <a:pt x="8903222" y="4814419"/>
                      <a:pt x="8896548" y="4821670"/>
                    </a:cubicBezTo>
                    <a:cubicBezTo>
                      <a:pt x="8889874" y="4828921"/>
                      <a:pt x="8880470" y="4833049"/>
                      <a:pt x="8870615" y="4833055"/>
                    </a:cubicBezTo>
                    <a:lnTo>
                      <a:pt x="8816781" y="4833055"/>
                    </a:lnTo>
                    <a:cubicBezTo>
                      <a:pt x="8747799" y="4833064"/>
                      <a:pt x="8688922" y="4783199"/>
                      <a:pt x="8677575" y="4715157"/>
                    </a:cubicBezTo>
                    <a:lnTo>
                      <a:pt x="8563204" y="4028158"/>
                    </a:lnTo>
                    <a:cubicBezTo>
                      <a:pt x="8561864" y="4020255"/>
                      <a:pt x="8550575" y="4020255"/>
                      <a:pt x="8549235" y="4028158"/>
                    </a:cubicBezTo>
                    <a:lnTo>
                      <a:pt x="8434794" y="4715157"/>
                    </a:lnTo>
                    <a:cubicBezTo>
                      <a:pt x="8423442" y="4783225"/>
                      <a:pt x="8364525" y="4833098"/>
                      <a:pt x="8295517" y="4833055"/>
                    </a:cubicBezTo>
                    <a:lnTo>
                      <a:pt x="8241683" y="4833055"/>
                    </a:lnTo>
                    <a:cubicBezTo>
                      <a:pt x="8231828" y="4833049"/>
                      <a:pt x="8222424" y="4828921"/>
                      <a:pt x="8215750" y="4821670"/>
                    </a:cubicBezTo>
                    <a:cubicBezTo>
                      <a:pt x="8209076" y="4814419"/>
                      <a:pt x="8205738" y="4804707"/>
                      <a:pt x="8206546" y="4794885"/>
                    </a:cubicBezTo>
                    <a:lnTo>
                      <a:pt x="8273927" y="3986389"/>
                    </a:lnTo>
                    <a:lnTo>
                      <a:pt x="8336933" y="3545275"/>
                    </a:lnTo>
                    <a:moveTo>
                      <a:pt x="10143649" y="2575278"/>
                    </a:moveTo>
                    <a:cubicBezTo>
                      <a:pt x="10026748" y="2575278"/>
                      <a:pt x="9931982" y="2670044"/>
                      <a:pt x="9931982" y="2786944"/>
                    </a:cubicBezTo>
                    <a:lnTo>
                      <a:pt x="9931982" y="2857500"/>
                    </a:lnTo>
                    <a:cubicBezTo>
                      <a:pt x="9931982" y="2974400"/>
                      <a:pt x="10026748" y="3069167"/>
                      <a:pt x="10143649" y="3069167"/>
                    </a:cubicBezTo>
                    <a:cubicBezTo>
                      <a:pt x="10260550" y="3069167"/>
                      <a:pt x="10355316" y="2974400"/>
                      <a:pt x="10355316" y="2857500"/>
                    </a:cubicBezTo>
                    <a:lnTo>
                      <a:pt x="10355316" y="2786944"/>
                    </a:lnTo>
                    <a:cubicBezTo>
                      <a:pt x="10355316" y="2670044"/>
                      <a:pt x="10260550" y="2575278"/>
                      <a:pt x="10143649" y="2575278"/>
                    </a:cubicBezTo>
                    <a:moveTo>
                      <a:pt x="9924433" y="3545275"/>
                    </a:moveTo>
                    <a:cubicBezTo>
                      <a:pt x="9925632" y="3537162"/>
                      <a:pt x="9914203" y="3533987"/>
                      <a:pt x="9911028" y="3541536"/>
                    </a:cubicBezTo>
                    <a:lnTo>
                      <a:pt x="9757004" y="3900875"/>
                    </a:lnTo>
                    <a:cubicBezTo>
                      <a:pt x="9734748" y="3952796"/>
                      <a:pt x="9683672" y="3986439"/>
                      <a:pt x="9627182" y="3986389"/>
                    </a:cubicBezTo>
                    <a:lnTo>
                      <a:pt x="9562130" y="3986389"/>
                    </a:lnTo>
                    <a:cubicBezTo>
                      <a:pt x="9550266" y="3986399"/>
                      <a:pt x="9539191" y="3980445"/>
                      <a:pt x="9532655" y="3970543"/>
                    </a:cubicBezTo>
                    <a:cubicBezTo>
                      <a:pt x="9526120" y="3960641"/>
                      <a:pt x="9525000" y="3948116"/>
                      <a:pt x="9529675" y="3937212"/>
                    </a:cubicBezTo>
                    <a:lnTo>
                      <a:pt x="9720316" y="3492500"/>
                    </a:lnTo>
                    <a:lnTo>
                      <a:pt x="9790448" y="3317099"/>
                    </a:lnTo>
                    <a:cubicBezTo>
                      <a:pt x="9833318" y="3209961"/>
                      <a:pt x="9937094" y="3139715"/>
                      <a:pt x="10052491" y="3139722"/>
                    </a:cubicBezTo>
                    <a:lnTo>
                      <a:pt x="10234807" y="3139722"/>
                    </a:lnTo>
                    <a:cubicBezTo>
                      <a:pt x="10350204" y="3139715"/>
                      <a:pt x="10453980" y="3209961"/>
                      <a:pt x="10496850" y="3317099"/>
                    </a:cubicBezTo>
                    <a:lnTo>
                      <a:pt x="10566982" y="3492500"/>
                    </a:lnTo>
                    <a:lnTo>
                      <a:pt x="10757553" y="3937212"/>
                    </a:lnTo>
                    <a:cubicBezTo>
                      <a:pt x="10762228" y="3948116"/>
                      <a:pt x="10761107" y="3960641"/>
                      <a:pt x="10754572" y="3970543"/>
                    </a:cubicBezTo>
                    <a:cubicBezTo>
                      <a:pt x="10748037" y="3980445"/>
                      <a:pt x="10736962" y="3986399"/>
                      <a:pt x="10725097" y="3986389"/>
                    </a:cubicBezTo>
                    <a:lnTo>
                      <a:pt x="10660045" y="3986389"/>
                    </a:lnTo>
                    <a:cubicBezTo>
                      <a:pt x="10603607" y="3986383"/>
                      <a:pt x="10552601" y="3952749"/>
                      <a:pt x="10530364" y="3900875"/>
                    </a:cubicBezTo>
                    <a:lnTo>
                      <a:pt x="10376341" y="3541536"/>
                    </a:lnTo>
                    <a:cubicBezTo>
                      <a:pt x="10373095" y="3533987"/>
                      <a:pt x="10361736" y="3537162"/>
                      <a:pt x="10362865" y="3545275"/>
                    </a:cubicBezTo>
                    <a:lnTo>
                      <a:pt x="10425871" y="3986389"/>
                    </a:lnTo>
                    <a:lnTo>
                      <a:pt x="10493252" y="4794885"/>
                    </a:lnTo>
                    <a:cubicBezTo>
                      <a:pt x="10494060" y="4804707"/>
                      <a:pt x="10490722" y="4814419"/>
                      <a:pt x="10484048" y="4821670"/>
                    </a:cubicBezTo>
                    <a:cubicBezTo>
                      <a:pt x="10477374" y="4828921"/>
                      <a:pt x="10467970" y="4833049"/>
                      <a:pt x="10458115" y="4833055"/>
                    </a:cubicBezTo>
                    <a:lnTo>
                      <a:pt x="10404281" y="4833055"/>
                    </a:lnTo>
                    <a:cubicBezTo>
                      <a:pt x="10335299" y="4833064"/>
                      <a:pt x="10276422" y="4783199"/>
                      <a:pt x="10265075" y="4715157"/>
                    </a:cubicBezTo>
                    <a:lnTo>
                      <a:pt x="10150704" y="4028158"/>
                    </a:lnTo>
                    <a:cubicBezTo>
                      <a:pt x="10149364" y="4020255"/>
                      <a:pt x="10138075" y="4020255"/>
                      <a:pt x="10136735" y="4028158"/>
                    </a:cubicBezTo>
                    <a:lnTo>
                      <a:pt x="10022294" y="4715157"/>
                    </a:lnTo>
                    <a:cubicBezTo>
                      <a:pt x="10010942" y="4783225"/>
                      <a:pt x="9952025" y="4833098"/>
                      <a:pt x="9883017" y="4833055"/>
                    </a:cubicBezTo>
                    <a:lnTo>
                      <a:pt x="9829183" y="4833055"/>
                    </a:lnTo>
                    <a:cubicBezTo>
                      <a:pt x="9819328" y="4833049"/>
                      <a:pt x="9809924" y="4828921"/>
                      <a:pt x="9803250" y="4821670"/>
                    </a:cubicBezTo>
                    <a:cubicBezTo>
                      <a:pt x="9796576" y="4814419"/>
                      <a:pt x="9793238" y="4804707"/>
                      <a:pt x="9794046" y="4794885"/>
                    </a:cubicBezTo>
                    <a:lnTo>
                      <a:pt x="9861427" y="3986389"/>
                    </a:lnTo>
                    <a:lnTo>
                      <a:pt x="9924433" y="3545275"/>
                    </a:lnTo>
                    <a:moveTo>
                      <a:pt x="11731149" y="2575278"/>
                    </a:moveTo>
                    <a:cubicBezTo>
                      <a:pt x="11614248" y="2575278"/>
                      <a:pt x="11519482" y="2670044"/>
                      <a:pt x="11519482" y="2786944"/>
                    </a:cubicBezTo>
                    <a:lnTo>
                      <a:pt x="11519482" y="2857500"/>
                    </a:lnTo>
                    <a:cubicBezTo>
                      <a:pt x="11519482" y="2974400"/>
                      <a:pt x="11614248" y="3069167"/>
                      <a:pt x="11731149" y="3069167"/>
                    </a:cubicBezTo>
                    <a:cubicBezTo>
                      <a:pt x="11848050" y="3069167"/>
                      <a:pt x="11942816" y="2974400"/>
                      <a:pt x="11942816" y="2857500"/>
                    </a:cubicBezTo>
                    <a:lnTo>
                      <a:pt x="11942816" y="2786944"/>
                    </a:lnTo>
                    <a:cubicBezTo>
                      <a:pt x="11942816" y="2670044"/>
                      <a:pt x="11848050" y="2575278"/>
                      <a:pt x="11731149" y="2575278"/>
                    </a:cubicBezTo>
                    <a:moveTo>
                      <a:pt x="11511933" y="3545275"/>
                    </a:moveTo>
                    <a:cubicBezTo>
                      <a:pt x="11513132" y="3537162"/>
                      <a:pt x="11501703" y="3533987"/>
                      <a:pt x="11498528" y="3541536"/>
                    </a:cubicBezTo>
                    <a:lnTo>
                      <a:pt x="11344504" y="3900875"/>
                    </a:lnTo>
                    <a:cubicBezTo>
                      <a:pt x="11322248" y="3952796"/>
                      <a:pt x="11271172" y="3986439"/>
                      <a:pt x="11214682" y="3986389"/>
                    </a:cubicBezTo>
                    <a:lnTo>
                      <a:pt x="11149630" y="3986389"/>
                    </a:lnTo>
                    <a:cubicBezTo>
                      <a:pt x="11137766" y="3986399"/>
                      <a:pt x="11126691" y="3980445"/>
                      <a:pt x="11120155" y="3970543"/>
                    </a:cubicBezTo>
                    <a:cubicBezTo>
                      <a:pt x="11113620" y="3960641"/>
                      <a:pt x="11112500" y="3948116"/>
                      <a:pt x="11117175" y="3937212"/>
                    </a:cubicBezTo>
                    <a:lnTo>
                      <a:pt x="11307816" y="3492500"/>
                    </a:lnTo>
                    <a:lnTo>
                      <a:pt x="11377948" y="3317099"/>
                    </a:lnTo>
                    <a:cubicBezTo>
                      <a:pt x="11420818" y="3209961"/>
                      <a:pt x="11524594" y="3139715"/>
                      <a:pt x="11639991" y="3139722"/>
                    </a:cubicBezTo>
                    <a:lnTo>
                      <a:pt x="11822307" y="3139722"/>
                    </a:lnTo>
                    <a:cubicBezTo>
                      <a:pt x="11937704" y="3139715"/>
                      <a:pt x="12041480" y="3209961"/>
                      <a:pt x="12084350" y="3317099"/>
                    </a:cubicBezTo>
                    <a:lnTo>
                      <a:pt x="12154482" y="3492500"/>
                    </a:lnTo>
                    <a:lnTo>
                      <a:pt x="12345053" y="3937212"/>
                    </a:lnTo>
                    <a:cubicBezTo>
                      <a:pt x="12349728" y="3948116"/>
                      <a:pt x="12348607" y="3960641"/>
                      <a:pt x="12342072" y="3970543"/>
                    </a:cubicBezTo>
                    <a:cubicBezTo>
                      <a:pt x="12335537" y="3980445"/>
                      <a:pt x="12324462" y="3986399"/>
                      <a:pt x="12312597" y="3986389"/>
                    </a:cubicBezTo>
                    <a:lnTo>
                      <a:pt x="12247545" y="3986389"/>
                    </a:lnTo>
                    <a:cubicBezTo>
                      <a:pt x="12191107" y="3986383"/>
                      <a:pt x="12140101" y="3952749"/>
                      <a:pt x="12117864" y="3900875"/>
                    </a:cubicBezTo>
                    <a:lnTo>
                      <a:pt x="11963841" y="3541536"/>
                    </a:lnTo>
                    <a:cubicBezTo>
                      <a:pt x="11960595" y="3533987"/>
                      <a:pt x="11949236" y="3537162"/>
                      <a:pt x="11950365" y="3545275"/>
                    </a:cubicBezTo>
                    <a:lnTo>
                      <a:pt x="12013371" y="3986389"/>
                    </a:lnTo>
                    <a:lnTo>
                      <a:pt x="12080752" y="4794885"/>
                    </a:lnTo>
                    <a:cubicBezTo>
                      <a:pt x="12081560" y="4804707"/>
                      <a:pt x="12078222" y="4814419"/>
                      <a:pt x="12071548" y="4821670"/>
                    </a:cubicBezTo>
                    <a:cubicBezTo>
                      <a:pt x="12064874" y="4828921"/>
                      <a:pt x="12055470" y="4833049"/>
                      <a:pt x="12045615" y="4833055"/>
                    </a:cubicBezTo>
                    <a:lnTo>
                      <a:pt x="11991781" y="4833055"/>
                    </a:lnTo>
                    <a:cubicBezTo>
                      <a:pt x="11922799" y="4833064"/>
                      <a:pt x="11863922" y="4783199"/>
                      <a:pt x="11852575" y="4715157"/>
                    </a:cubicBezTo>
                    <a:lnTo>
                      <a:pt x="11738204" y="4028158"/>
                    </a:lnTo>
                    <a:cubicBezTo>
                      <a:pt x="11736864" y="4020255"/>
                      <a:pt x="11725575" y="4020255"/>
                      <a:pt x="11724235" y="4028158"/>
                    </a:cubicBezTo>
                    <a:lnTo>
                      <a:pt x="11609794" y="4715157"/>
                    </a:lnTo>
                    <a:cubicBezTo>
                      <a:pt x="11598442" y="4783225"/>
                      <a:pt x="11539525" y="4833098"/>
                      <a:pt x="11470517" y="4833055"/>
                    </a:cubicBezTo>
                    <a:lnTo>
                      <a:pt x="11416683" y="4833055"/>
                    </a:lnTo>
                    <a:cubicBezTo>
                      <a:pt x="11406828" y="4833049"/>
                      <a:pt x="11397424" y="4828921"/>
                      <a:pt x="11390750" y="4821670"/>
                    </a:cubicBezTo>
                    <a:cubicBezTo>
                      <a:pt x="11384076" y="4814419"/>
                      <a:pt x="11380738" y="4804707"/>
                      <a:pt x="11381546" y="4794885"/>
                    </a:cubicBezTo>
                    <a:lnTo>
                      <a:pt x="11448927" y="3986389"/>
                    </a:lnTo>
                    <a:lnTo>
                      <a:pt x="11511933" y="3545275"/>
                    </a:lnTo>
                    <a:moveTo>
                      <a:pt x="13318649" y="2575278"/>
                    </a:moveTo>
                    <a:cubicBezTo>
                      <a:pt x="13201749" y="2575278"/>
                      <a:pt x="13106983" y="2670044"/>
                      <a:pt x="13106983" y="2786944"/>
                    </a:cubicBezTo>
                    <a:lnTo>
                      <a:pt x="13106983" y="2857500"/>
                    </a:lnTo>
                    <a:cubicBezTo>
                      <a:pt x="13106983" y="2974400"/>
                      <a:pt x="13201749" y="3069167"/>
                      <a:pt x="13318649" y="3069167"/>
                    </a:cubicBezTo>
                    <a:cubicBezTo>
                      <a:pt x="13435549" y="3069167"/>
                      <a:pt x="13530315" y="2974400"/>
                      <a:pt x="13530315" y="2857500"/>
                    </a:cubicBezTo>
                    <a:lnTo>
                      <a:pt x="13530315" y="2786944"/>
                    </a:lnTo>
                    <a:cubicBezTo>
                      <a:pt x="13530315" y="2670044"/>
                      <a:pt x="13435549" y="2575278"/>
                      <a:pt x="13318649" y="2575278"/>
                    </a:cubicBezTo>
                    <a:moveTo>
                      <a:pt x="13099433" y="3545275"/>
                    </a:moveTo>
                    <a:cubicBezTo>
                      <a:pt x="13100633" y="3537162"/>
                      <a:pt x="13089203" y="3533987"/>
                      <a:pt x="13086028" y="3541536"/>
                    </a:cubicBezTo>
                    <a:lnTo>
                      <a:pt x="12932004" y="3900875"/>
                    </a:lnTo>
                    <a:cubicBezTo>
                      <a:pt x="12909748" y="3952796"/>
                      <a:pt x="12858672" y="3986439"/>
                      <a:pt x="12802182" y="3986389"/>
                    </a:cubicBezTo>
                    <a:lnTo>
                      <a:pt x="12737130" y="3986389"/>
                    </a:lnTo>
                    <a:cubicBezTo>
                      <a:pt x="12725266" y="3986399"/>
                      <a:pt x="12714191" y="3980445"/>
                      <a:pt x="12707655" y="3970543"/>
                    </a:cubicBezTo>
                    <a:cubicBezTo>
                      <a:pt x="12701120" y="3960641"/>
                      <a:pt x="12700000" y="3948116"/>
                      <a:pt x="12704675" y="3937212"/>
                    </a:cubicBezTo>
                    <a:lnTo>
                      <a:pt x="12895316" y="3492500"/>
                    </a:lnTo>
                    <a:lnTo>
                      <a:pt x="12965448" y="3317099"/>
                    </a:lnTo>
                    <a:cubicBezTo>
                      <a:pt x="13008318" y="3209961"/>
                      <a:pt x="13112094" y="3139715"/>
                      <a:pt x="13227492" y="3139722"/>
                    </a:cubicBezTo>
                    <a:lnTo>
                      <a:pt x="13409806" y="3139722"/>
                    </a:lnTo>
                    <a:cubicBezTo>
                      <a:pt x="13525204" y="3139715"/>
                      <a:pt x="13628980" y="3209961"/>
                      <a:pt x="13671851" y="3317099"/>
                    </a:cubicBezTo>
                    <a:lnTo>
                      <a:pt x="13741983" y="3492500"/>
                    </a:lnTo>
                    <a:lnTo>
                      <a:pt x="13932553" y="3937212"/>
                    </a:lnTo>
                    <a:cubicBezTo>
                      <a:pt x="13937227" y="3948116"/>
                      <a:pt x="13936107" y="3960641"/>
                      <a:pt x="13929573" y="3970543"/>
                    </a:cubicBezTo>
                    <a:cubicBezTo>
                      <a:pt x="13923037" y="3980445"/>
                      <a:pt x="13911962" y="3986399"/>
                      <a:pt x="13900097" y="3986389"/>
                    </a:cubicBezTo>
                    <a:lnTo>
                      <a:pt x="13835045" y="3986389"/>
                    </a:lnTo>
                    <a:cubicBezTo>
                      <a:pt x="13778607" y="3986383"/>
                      <a:pt x="13727601" y="3952749"/>
                      <a:pt x="13705363" y="3900875"/>
                    </a:cubicBezTo>
                    <a:lnTo>
                      <a:pt x="13551342" y="3541536"/>
                    </a:lnTo>
                    <a:cubicBezTo>
                      <a:pt x="13548095" y="3533987"/>
                      <a:pt x="13536736" y="3537162"/>
                      <a:pt x="13537865" y="3545275"/>
                    </a:cubicBezTo>
                    <a:lnTo>
                      <a:pt x="13600872" y="3986389"/>
                    </a:lnTo>
                    <a:lnTo>
                      <a:pt x="13668252" y="4794885"/>
                    </a:lnTo>
                    <a:cubicBezTo>
                      <a:pt x="13669060" y="4804707"/>
                      <a:pt x="13665722" y="4814419"/>
                      <a:pt x="13659048" y="4821670"/>
                    </a:cubicBezTo>
                    <a:cubicBezTo>
                      <a:pt x="13652374" y="4828921"/>
                      <a:pt x="13642970" y="4833049"/>
                      <a:pt x="13633115" y="4833055"/>
                    </a:cubicBezTo>
                    <a:lnTo>
                      <a:pt x="13579281" y="4833055"/>
                    </a:lnTo>
                    <a:cubicBezTo>
                      <a:pt x="13510299" y="4833064"/>
                      <a:pt x="13451422" y="4783199"/>
                      <a:pt x="13440076" y="4715157"/>
                    </a:cubicBezTo>
                    <a:lnTo>
                      <a:pt x="13325704" y="4028158"/>
                    </a:lnTo>
                    <a:cubicBezTo>
                      <a:pt x="13324363" y="4020255"/>
                      <a:pt x="13313076" y="4020255"/>
                      <a:pt x="13311735" y="4028158"/>
                    </a:cubicBezTo>
                    <a:lnTo>
                      <a:pt x="13197294" y="4715157"/>
                    </a:lnTo>
                    <a:cubicBezTo>
                      <a:pt x="13185942" y="4783225"/>
                      <a:pt x="13127025" y="4833098"/>
                      <a:pt x="13058017" y="4833055"/>
                    </a:cubicBezTo>
                    <a:lnTo>
                      <a:pt x="13004183" y="4833055"/>
                    </a:lnTo>
                    <a:cubicBezTo>
                      <a:pt x="12994328" y="4833049"/>
                      <a:pt x="12984924" y="4828921"/>
                      <a:pt x="12978250" y="4821670"/>
                    </a:cubicBezTo>
                    <a:cubicBezTo>
                      <a:pt x="12971576" y="4814419"/>
                      <a:pt x="12968239" y="4804707"/>
                      <a:pt x="12969046" y="4794885"/>
                    </a:cubicBezTo>
                    <a:lnTo>
                      <a:pt x="13036427" y="3986389"/>
                    </a:lnTo>
                    <a:lnTo>
                      <a:pt x="13099433" y="3545275"/>
                    </a:lnTo>
                    <a:moveTo>
                      <a:pt x="14906149" y="2575278"/>
                    </a:moveTo>
                    <a:cubicBezTo>
                      <a:pt x="14789249" y="2575278"/>
                      <a:pt x="14694483" y="2670044"/>
                      <a:pt x="14694483" y="2786944"/>
                    </a:cubicBezTo>
                    <a:lnTo>
                      <a:pt x="14694483" y="2857500"/>
                    </a:lnTo>
                    <a:cubicBezTo>
                      <a:pt x="14694483" y="2974400"/>
                      <a:pt x="14789249" y="3069167"/>
                      <a:pt x="14906149" y="3069167"/>
                    </a:cubicBezTo>
                    <a:cubicBezTo>
                      <a:pt x="15023049" y="3069167"/>
                      <a:pt x="15117815" y="2974400"/>
                      <a:pt x="15117815" y="2857500"/>
                    </a:cubicBezTo>
                    <a:lnTo>
                      <a:pt x="15117815" y="2786944"/>
                    </a:lnTo>
                    <a:cubicBezTo>
                      <a:pt x="15117815" y="2670044"/>
                      <a:pt x="15023049" y="2575278"/>
                      <a:pt x="14906149" y="2575278"/>
                    </a:cubicBezTo>
                    <a:moveTo>
                      <a:pt x="14686933" y="3545275"/>
                    </a:moveTo>
                    <a:cubicBezTo>
                      <a:pt x="14688133" y="3537162"/>
                      <a:pt x="14676703" y="3533987"/>
                      <a:pt x="14673528" y="3541536"/>
                    </a:cubicBezTo>
                    <a:lnTo>
                      <a:pt x="14519504" y="3900875"/>
                    </a:lnTo>
                    <a:cubicBezTo>
                      <a:pt x="14497248" y="3952796"/>
                      <a:pt x="14446172" y="3986439"/>
                      <a:pt x="14389683" y="3986389"/>
                    </a:cubicBezTo>
                    <a:lnTo>
                      <a:pt x="14324629" y="3986389"/>
                    </a:lnTo>
                    <a:cubicBezTo>
                      <a:pt x="14312765" y="3986399"/>
                      <a:pt x="14301690" y="3980445"/>
                      <a:pt x="14295155" y="3970543"/>
                    </a:cubicBezTo>
                    <a:cubicBezTo>
                      <a:pt x="14288619" y="3960641"/>
                      <a:pt x="14287500" y="3948116"/>
                      <a:pt x="14292174" y="3937212"/>
                    </a:cubicBezTo>
                    <a:lnTo>
                      <a:pt x="14482815" y="3492500"/>
                    </a:lnTo>
                    <a:lnTo>
                      <a:pt x="14552947" y="3317099"/>
                    </a:lnTo>
                    <a:cubicBezTo>
                      <a:pt x="14595818" y="3209961"/>
                      <a:pt x="14699594" y="3139715"/>
                      <a:pt x="14814992" y="3139722"/>
                    </a:cubicBezTo>
                    <a:lnTo>
                      <a:pt x="14997306" y="3139722"/>
                    </a:lnTo>
                    <a:cubicBezTo>
                      <a:pt x="15112704" y="3139715"/>
                      <a:pt x="15216480" y="3209961"/>
                      <a:pt x="15259351" y="3317099"/>
                    </a:cubicBezTo>
                    <a:lnTo>
                      <a:pt x="15329483" y="3492500"/>
                    </a:lnTo>
                    <a:lnTo>
                      <a:pt x="15520053" y="3937212"/>
                    </a:lnTo>
                    <a:cubicBezTo>
                      <a:pt x="15524727" y="3948116"/>
                      <a:pt x="15523607" y="3960641"/>
                      <a:pt x="15517073" y="3970543"/>
                    </a:cubicBezTo>
                    <a:cubicBezTo>
                      <a:pt x="15510537" y="3980445"/>
                      <a:pt x="15499462" y="3986399"/>
                      <a:pt x="15487597" y="3986389"/>
                    </a:cubicBezTo>
                    <a:lnTo>
                      <a:pt x="15422545" y="3986389"/>
                    </a:lnTo>
                    <a:cubicBezTo>
                      <a:pt x="15366107" y="3986383"/>
                      <a:pt x="15315101" y="3952749"/>
                      <a:pt x="15292863" y="3900875"/>
                    </a:cubicBezTo>
                    <a:lnTo>
                      <a:pt x="15138842" y="3541536"/>
                    </a:lnTo>
                    <a:cubicBezTo>
                      <a:pt x="15135595" y="3533987"/>
                      <a:pt x="15124236" y="3537162"/>
                      <a:pt x="15125365" y="3545275"/>
                    </a:cubicBezTo>
                    <a:lnTo>
                      <a:pt x="15188372" y="3986389"/>
                    </a:lnTo>
                    <a:lnTo>
                      <a:pt x="15255752" y="4794885"/>
                    </a:lnTo>
                    <a:cubicBezTo>
                      <a:pt x="15256560" y="4804707"/>
                      <a:pt x="15253222" y="4814419"/>
                      <a:pt x="15246548" y="4821670"/>
                    </a:cubicBezTo>
                    <a:cubicBezTo>
                      <a:pt x="15239874" y="4828921"/>
                      <a:pt x="15230470" y="4833049"/>
                      <a:pt x="15220615" y="4833055"/>
                    </a:cubicBezTo>
                    <a:lnTo>
                      <a:pt x="15166781" y="4833055"/>
                    </a:lnTo>
                    <a:cubicBezTo>
                      <a:pt x="15097799" y="4833064"/>
                      <a:pt x="15038922" y="4783199"/>
                      <a:pt x="15027576" y="4715157"/>
                    </a:cubicBezTo>
                    <a:lnTo>
                      <a:pt x="14913204" y="4028158"/>
                    </a:lnTo>
                    <a:cubicBezTo>
                      <a:pt x="14911863" y="4020255"/>
                      <a:pt x="14900576" y="4020255"/>
                      <a:pt x="14899235" y="4028158"/>
                    </a:cubicBezTo>
                    <a:lnTo>
                      <a:pt x="14784794" y="4715157"/>
                    </a:lnTo>
                    <a:cubicBezTo>
                      <a:pt x="14773442" y="4783225"/>
                      <a:pt x="14714525" y="4833098"/>
                      <a:pt x="14645517" y="4833055"/>
                    </a:cubicBezTo>
                    <a:lnTo>
                      <a:pt x="14591683" y="4833055"/>
                    </a:lnTo>
                    <a:cubicBezTo>
                      <a:pt x="14581828" y="4833049"/>
                      <a:pt x="14572425" y="4828921"/>
                      <a:pt x="14565750" y="4821670"/>
                    </a:cubicBezTo>
                    <a:cubicBezTo>
                      <a:pt x="14559076" y="4814419"/>
                      <a:pt x="14555738" y="4804707"/>
                      <a:pt x="14556547" y="4794885"/>
                    </a:cubicBezTo>
                    <a:lnTo>
                      <a:pt x="14623927" y="3986389"/>
                    </a:lnTo>
                    <a:lnTo>
                      <a:pt x="14686933" y="3545275"/>
                    </a:lnTo>
                    <a:moveTo>
                      <a:pt x="618649" y="5150555"/>
                    </a:moveTo>
                    <a:cubicBezTo>
                      <a:pt x="501749" y="5150555"/>
                      <a:pt x="406982" y="5245322"/>
                      <a:pt x="406982" y="5362222"/>
                    </a:cubicBezTo>
                    <a:lnTo>
                      <a:pt x="406982" y="5432778"/>
                    </a:lnTo>
                    <a:cubicBezTo>
                      <a:pt x="406982" y="5549678"/>
                      <a:pt x="501749" y="5644445"/>
                      <a:pt x="618649" y="5644445"/>
                    </a:cubicBezTo>
                    <a:cubicBezTo>
                      <a:pt x="735549" y="5644445"/>
                      <a:pt x="830316" y="5549678"/>
                      <a:pt x="830316" y="5432778"/>
                    </a:cubicBezTo>
                    <a:lnTo>
                      <a:pt x="830316" y="5362222"/>
                    </a:lnTo>
                    <a:cubicBezTo>
                      <a:pt x="830316" y="5245322"/>
                      <a:pt x="735549" y="5150555"/>
                      <a:pt x="618649" y="5150555"/>
                    </a:cubicBezTo>
                    <a:moveTo>
                      <a:pt x="399433" y="6120553"/>
                    </a:moveTo>
                    <a:cubicBezTo>
                      <a:pt x="400632" y="6112439"/>
                      <a:pt x="389202" y="6109264"/>
                      <a:pt x="386027" y="6116814"/>
                    </a:cubicBezTo>
                    <a:lnTo>
                      <a:pt x="232005" y="6476153"/>
                    </a:lnTo>
                    <a:cubicBezTo>
                      <a:pt x="209748" y="6528074"/>
                      <a:pt x="158672" y="6561717"/>
                      <a:pt x="102182" y="6561667"/>
                    </a:cubicBezTo>
                    <a:lnTo>
                      <a:pt x="37130" y="6561667"/>
                    </a:lnTo>
                    <a:cubicBezTo>
                      <a:pt x="25266" y="6561677"/>
                      <a:pt x="14190" y="6555723"/>
                      <a:pt x="7655" y="6545821"/>
                    </a:cubicBezTo>
                    <a:cubicBezTo>
                      <a:pt x="1120" y="6535918"/>
                      <a:pt x="0" y="6523394"/>
                      <a:pt x="4675" y="6512489"/>
                    </a:cubicBezTo>
                    <a:lnTo>
                      <a:pt x="195316" y="6067778"/>
                    </a:lnTo>
                    <a:lnTo>
                      <a:pt x="265448" y="5892377"/>
                    </a:lnTo>
                    <a:cubicBezTo>
                      <a:pt x="308318" y="5785238"/>
                      <a:pt x="412094" y="5714992"/>
                      <a:pt x="527491" y="5715000"/>
                    </a:cubicBezTo>
                    <a:lnTo>
                      <a:pt x="709807" y="5715000"/>
                    </a:lnTo>
                    <a:cubicBezTo>
                      <a:pt x="825204" y="5714992"/>
                      <a:pt x="928980" y="5785238"/>
                      <a:pt x="971850" y="5892377"/>
                    </a:cubicBezTo>
                    <a:lnTo>
                      <a:pt x="1041982" y="6067778"/>
                    </a:lnTo>
                    <a:lnTo>
                      <a:pt x="1232553" y="6512489"/>
                    </a:lnTo>
                    <a:cubicBezTo>
                      <a:pt x="1237228" y="6523394"/>
                      <a:pt x="1236108" y="6535918"/>
                      <a:pt x="1229572" y="6545821"/>
                    </a:cubicBezTo>
                    <a:cubicBezTo>
                      <a:pt x="1223037" y="6555723"/>
                      <a:pt x="1211962" y="6561677"/>
                      <a:pt x="1200097" y="6561667"/>
                    </a:cubicBezTo>
                    <a:lnTo>
                      <a:pt x="1135045" y="6561667"/>
                    </a:lnTo>
                    <a:cubicBezTo>
                      <a:pt x="1078607" y="6561661"/>
                      <a:pt x="1027601" y="6528026"/>
                      <a:pt x="1005364" y="6476153"/>
                    </a:cubicBezTo>
                    <a:lnTo>
                      <a:pt x="851341" y="6116814"/>
                    </a:lnTo>
                    <a:cubicBezTo>
                      <a:pt x="848096" y="6109264"/>
                      <a:pt x="836736" y="6112439"/>
                      <a:pt x="837865" y="6120553"/>
                    </a:cubicBezTo>
                    <a:lnTo>
                      <a:pt x="900871" y="6561667"/>
                    </a:lnTo>
                    <a:lnTo>
                      <a:pt x="968252" y="7370163"/>
                    </a:lnTo>
                    <a:cubicBezTo>
                      <a:pt x="969060" y="7379984"/>
                      <a:pt x="965723" y="7389697"/>
                      <a:pt x="959048" y="7396948"/>
                    </a:cubicBezTo>
                    <a:cubicBezTo>
                      <a:pt x="952374" y="7404198"/>
                      <a:pt x="942970" y="7408327"/>
                      <a:pt x="933115" y="7408333"/>
                    </a:cubicBezTo>
                    <a:lnTo>
                      <a:pt x="879281" y="7408333"/>
                    </a:lnTo>
                    <a:cubicBezTo>
                      <a:pt x="810300" y="7408342"/>
                      <a:pt x="751423" y="7358477"/>
                      <a:pt x="740075" y="7290435"/>
                    </a:cubicBezTo>
                    <a:lnTo>
                      <a:pt x="625705" y="6603436"/>
                    </a:lnTo>
                    <a:cubicBezTo>
                      <a:pt x="624364" y="6595533"/>
                      <a:pt x="613075" y="6595533"/>
                      <a:pt x="611735" y="6603436"/>
                    </a:cubicBezTo>
                    <a:lnTo>
                      <a:pt x="497293" y="7290435"/>
                    </a:lnTo>
                    <a:cubicBezTo>
                      <a:pt x="485942" y="7358504"/>
                      <a:pt x="427025" y="7408376"/>
                      <a:pt x="358017" y="7408333"/>
                    </a:cubicBezTo>
                    <a:lnTo>
                      <a:pt x="304183" y="7408333"/>
                    </a:lnTo>
                    <a:cubicBezTo>
                      <a:pt x="294328" y="7408327"/>
                      <a:pt x="284924" y="7404198"/>
                      <a:pt x="278250" y="7396948"/>
                    </a:cubicBezTo>
                    <a:cubicBezTo>
                      <a:pt x="271575" y="7389697"/>
                      <a:pt x="268238" y="7379984"/>
                      <a:pt x="269046" y="7370163"/>
                    </a:cubicBezTo>
                    <a:lnTo>
                      <a:pt x="336427" y="6561667"/>
                    </a:lnTo>
                    <a:lnTo>
                      <a:pt x="399433" y="6120553"/>
                    </a:lnTo>
                    <a:moveTo>
                      <a:pt x="2206149" y="5150555"/>
                    </a:moveTo>
                    <a:cubicBezTo>
                      <a:pt x="2089249" y="5150555"/>
                      <a:pt x="1994482" y="5245322"/>
                      <a:pt x="1994482" y="5362222"/>
                    </a:cubicBezTo>
                    <a:lnTo>
                      <a:pt x="1994482" y="5432778"/>
                    </a:lnTo>
                    <a:cubicBezTo>
                      <a:pt x="1994482" y="5549678"/>
                      <a:pt x="2089249" y="5644445"/>
                      <a:pt x="2206149" y="5644445"/>
                    </a:cubicBezTo>
                    <a:cubicBezTo>
                      <a:pt x="2323049" y="5644445"/>
                      <a:pt x="2417816" y="5549678"/>
                      <a:pt x="2417816" y="5432778"/>
                    </a:cubicBezTo>
                    <a:lnTo>
                      <a:pt x="2417816" y="5362222"/>
                    </a:lnTo>
                    <a:cubicBezTo>
                      <a:pt x="2417816" y="5245322"/>
                      <a:pt x="2323049" y="5150555"/>
                      <a:pt x="2206149" y="5150555"/>
                    </a:cubicBezTo>
                    <a:moveTo>
                      <a:pt x="1986933" y="6120553"/>
                    </a:moveTo>
                    <a:cubicBezTo>
                      <a:pt x="1988132" y="6112439"/>
                      <a:pt x="1976702" y="6109264"/>
                      <a:pt x="1973527" y="6116814"/>
                    </a:cubicBezTo>
                    <a:lnTo>
                      <a:pt x="1819505" y="6476153"/>
                    </a:lnTo>
                    <a:cubicBezTo>
                      <a:pt x="1797248" y="6528074"/>
                      <a:pt x="1746172" y="6561717"/>
                      <a:pt x="1689682" y="6561667"/>
                    </a:cubicBezTo>
                    <a:lnTo>
                      <a:pt x="1624630" y="6561667"/>
                    </a:lnTo>
                    <a:cubicBezTo>
                      <a:pt x="1612766" y="6561677"/>
                      <a:pt x="1601690" y="6555723"/>
                      <a:pt x="1595155" y="6545821"/>
                    </a:cubicBezTo>
                    <a:cubicBezTo>
                      <a:pt x="1588620" y="6535918"/>
                      <a:pt x="1587500" y="6523394"/>
                      <a:pt x="1592175" y="6512489"/>
                    </a:cubicBezTo>
                    <a:lnTo>
                      <a:pt x="1782816" y="6067778"/>
                    </a:lnTo>
                    <a:lnTo>
                      <a:pt x="1852948" y="5892377"/>
                    </a:lnTo>
                    <a:cubicBezTo>
                      <a:pt x="1895818" y="5785238"/>
                      <a:pt x="1999595" y="5714992"/>
                      <a:pt x="2114991" y="5715000"/>
                    </a:cubicBezTo>
                    <a:lnTo>
                      <a:pt x="2297307" y="5715000"/>
                    </a:lnTo>
                    <a:cubicBezTo>
                      <a:pt x="2412703" y="5714992"/>
                      <a:pt x="2516480" y="5785238"/>
                      <a:pt x="2559350" y="5892377"/>
                    </a:cubicBezTo>
                    <a:lnTo>
                      <a:pt x="2629482" y="6067778"/>
                    </a:lnTo>
                    <a:lnTo>
                      <a:pt x="2820053" y="6512489"/>
                    </a:lnTo>
                    <a:cubicBezTo>
                      <a:pt x="2824728" y="6523394"/>
                      <a:pt x="2823608" y="6535918"/>
                      <a:pt x="2817072" y="6545821"/>
                    </a:cubicBezTo>
                    <a:cubicBezTo>
                      <a:pt x="2810537" y="6555723"/>
                      <a:pt x="2799462" y="6561677"/>
                      <a:pt x="2787597" y="6561667"/>
                    </a:cubicBezTo>
                    <a:lnTo>
                      <a:pt x="2722545" y="6561667"/>
                    </a:lnTo>
                    <a:cubicBezTo>
                      <a:pt x="2666107" y="6561661"/>
                      <a:pt x="2615101" y="6528026"/>
                      <a:pt x="2592864" y="6476153"/>
                    </a:cubicBezTo>
                    <a:lnTo>
                      <a:pt x="2438841" y="6116814"/>
                    </a:lnTo>
                    <a:cubicBezTo>
                      <a:pt x="2435596" y="6109264"/>
                      <a:pt x="2424236" y="6112439"/>
                      <a:pt x="2425365" y="6120553"/>
                    </a:cubicBezTo>
                    <a:lnTo>
                      <a:pt x="2488371" y="6561667"/>
                    </a:lnTo>
                    <a:lnTo>
                      <a:pt x="2555752" y="7370163"/>
                    </a:lnTo>
                    <a:cubicBezTo>
                      <a:pt x="2556560" y="7379984"/>
                      <a:pt x="2553223" y="7389697"/>
                      <a:pt x="2546548" y="7396948"/>
                    </a:cubicBezTo>
                    <a:cubicBezTo>
                      <a:pt x="2539874" y="7404198"/>
                      <a:pt x="2530470" y="7408327"/>
                      <a:pt x="2520615" y="7408333"/>
                    </a:cubicBezTo>
                    <a:lnTo>
                      <a:pt x="2466781" y="7408333"/>
                    </a:lnTo>
                    <a:cubicBezTo>
                      <a:pt x="2397800" y="7408342"/>
                      <a:pt x="2338923" y="7358477"/>
                      <a:pt x="2327575" y="7290435"/>
                    </a:cubicBezTo>
                    <a:lnTo>
                      <a:pt x="2213205" y="6603436"/>
                    </a:lnTo>
                    <a:cubicBezTo>
                      <a:pt x="2211864" y="6595533"/>
                      <a:pt x="2200575" y="6595533"/>
                      <a:pt x="2199234" y="6603436"/>
                    </a:cubicBezTo>
                    <a:lnTo>
                      <a:pt x="2084793" y="7290435"/>
                    </a:lnTo>
                    <a:cubicBezTo>
                      <a:pt x="2073442" y="7358504"/>
                      <a:pt x="2014525" y="7408376"/>
                      <a:pt x="1945517" y="7408333"/>
                    </a:cubicBezTo>
                    <a:lnTo>
                      <a:pt x="1891683" y="7408333"/>
                    </a:lnTo>
                    <a:cubicBezTo>
                      <a:pt x="1881828" y="7408327"/>
                      <a:pt x="1872424" y="7404198"/>
                      <a:pt x="1865750" y="7396948"/>
                    </a:cubicBezTo>
                    <a:cubicBezTo>
                      <a:pt x="1859075" y="7389697"/>
                      <a:pt x="1855738" y="7379984"/>
                      <a:pt x="1856546" y="7370163"/>
                    </a:cubicBezTo>
                    <a:lnTo>
                      <a:pt x="1923927" y="6561667"/>
                    </a:lnTo>
                    <a:lnTo>
                      <a:pt x="1986933" y="6120553"/>
                    </a:lnTo>
                    <a:moveTo>
                      <a:pt x="3793649" y="5150555"/>
                    </a:moveTo>
                    <a:cubicBezTo>
                      <a:pt x="3676749" y="5150555"/>
                      <a:pt x="3581982" y="5245322"/>
                      <a:pt x="3581982" y="5362222"/>
                    </a:cubicBezTo>
                    <a:lnTo>
                      <a:pt x="3581982" y="5432778"/>
                    </a:lnTo>
                    <a:cubicBezTo>
                      <a:pt x="3581982" y="5549678"/>
                      <a:pt x="3676749" y="5644445"/>
                      <a:pt x="3793649" y="5644445"/>
                    </a:cubicBezTo>
                    <a:cubicBezTo>
                      <a:pt x="3910549" y="5644445"/>
                      <a:pt x="4005316" y="5549678"/>
                      <a:pt x="4005316" y="5432778"/>
                    </a:cubicBezTo>
                    <a:lnTo>
                      <a:pt x="4005316" y="5362222"/>
                    </a:lnTo>
                    <a:cubicBezTo>
                      <a:pt x="4005316" y="5245322"/>
                      <a:pt x="3910549" y="5150555"/>
                      <a:pt x="3793649" y="5150555"/>
                    </a:cubicBezTo>
                    <a:moveTo>
                      <a:pt x="3574433" y="6120553"/>
                    </a:moveTo>
                    <a:cubicBezTo>
                      <a:pt x="3575632" y="6112439"/>
                      <a:pt x="3564202" y="6109264"/>
                      <a:pt x="3561027" y="6116814"/>
                    </a:cubicBezTo>
                    <a:lnTo>
                      <a:pt x="3407004" y="6476153"/>
                    </a:lnTo>
                    <a:cubicBezTo>
                      <a:pt x="3384748" y="6528074"/>
                      <a:pt x="3333672" y="6561717"/>
                      <a:pt x="3277182" y="6561667"/>
                    </a:cubicBezTo>
                    <a:lnTo>
                      <a:pt x="3212130" y="6561667"/>
                    </a:lnTo>
                    <a:cubicBezTo>
                      <a:pt x="3200266" y="6561677"/>
                      <a:pt x="3189190" y="6555723"/>
                      <a:pt x="3182655" y="6545821"/>
                    </a:cubicBezTo>
                    <a:cubicBezTo>
                      <a:pt x="3176120" y="6535918"/>
                      <a:pt x="3175000" y="6523394"/>
                      <a:pt x="3179675" y="6512489"/>
                    </a:cubicBezTo>
                    <a:lnTo>
                      <a:pt x="3370316" y="6067778"/>
                    </a:lnTo>
                    <a:lnTo>
                      <a:pt x="3440448" y="5892377"/>
                    </a:lnTo>
                    <a:cubicBezTo>
                      <a:pt x="3483318" y="5785238"/>
                      <a:pt x="3587095" y="5714992"/>
                      <a:pt x="3702491" y="5715000"/>
                    </a:cubicBezTo>
                    <a:lnTo>
                      <a:pt x="3884807" y="5715000"/>
                    </a:lnTo>
                    <a:cubicBezTo>
                      <a:pt x="4000203" y="5714992"/>
                      <a:pt x="4103980" y="5785238"/>
                      <a:pt x="4146850" y="5892377"/>
                    </a:cubicBezTo>
                    <a:lnTo>
                      <a:pt x="4216982" y="6067778"/>
                    </a:lnTo>
                    <a:lnTo>
                      <a:pt x="4407553" y="6512489"/>
                    </a:lnTo>
                    <a:cubicBezTo>
                      <a:pt x="4412228" y="6523394"/>
                      <a:pt x="4411107" y="6535918"/>
                      <a:pt x="4404572" y="6545821"/>
                    </a:cubicBezTo>
                    <a:cubicBezTo>
                      <a:pt x="4398037" y="6555723"/>
                      <a:pt x="4386962" y="6561677"/>
                      <a:pt x="4375097" y="6561667"/>
                    </a:cubicBezTo>
                    <a:lnTo>
                      <a:pt x="4310045" y="6561667"/>
                    </a:lnTo>
                    <a:cubicBezTo>
                      <a:pt x="4253607" y="6561661"/>
                      <a:pt x="4202601" y="6528026"/>
                      <a:pt x="4180364" y="6476153"/>
                    </a:cubicBezTo>
                    <a:lnTo>
                      <a:pt x="4026341" y="6116814"/>
                    </a:lnTo>
                    <a:cubicBezTo>
                      <a:pt x="4023096" y="6109264"/>
                      <a:pt x="4011736" y="6112439"/>
                      <a:pt x="4012865" y="6120553"/>
                    </a:cubicBezTo>
                    <a:lnTo>
                      <a:pt x="4075871" y="6561667"/>
                    </a:lnTo>
                    <a:lnTo>
                      <a:pt x="4143252" y="7370163"/>
                    </a:lnTo>
                    <a:cubicBezTo>
                      <a:pt x="4144060" y="7379984"/>
                      <a:pt x="4140723" y="7389697"/>
                      <a:pt x="4134048" y="7396948"/>
                    </a:cubicBezTo>
                    <a:cubicBezTo>
                      <a:pt x="4127374" y="7404198"/>
                      <a:pt x="4117970" y="7408327"/>
                      <a:pt x="4108115" y="7408333"/>
                    </a:cubicBezTo>
                    <a:lnTo>
                      <a:pt x="4054281" y="7408333"/>
                    </a:lnTo>
                    <a:cubicBezTo>
                      <a:pt x="3985299" y="7408342"/>
                      <a:pt x="3926423" y="7358477"/>
                      <a:pt x="3915075" y="7290435"/>
                    </a:cubicBezTo>
                    <a:lnTo>
                      <a:pt x="3800704" y="6603436"/>
                    </a:lnTo>
                    <a:cubicBezTo>
                      <a:pt x="3799364" y="6595533"/>
                      <a:pt x="3788075" y="6595533"/>
                      <a:pt x="3786735" y="6603436"/>
                    </a:cubicBezTo>
                    <a:lnTo>
                      <a:pt x="3672294" y="7290435"/>
                    </a:lnTo>
                    <a:cubicBezTo>
                      <a:pt x="3660942" y="7358504"/>
                      <a:pt x="3602025" y="7408376"/>
                      <a:pt x="3533017" y="7408333"/>
                    </a:cubicBezTo>
                    <a:lnTo>
                      <a:pt x="3479183" y="7408333"/>
                    </a:lnTo>
                    <a:cubicBezTo>
                      <a:pt x="3469328" y="7408327"/>
                      <a:pt x="3459924" y="7404198"/>
                      <a:pt x="3453250" y="7396948"/>
                    </a:cubicBezTo>
                    <a:cubicBezTo>
                      <a:pt x="3446575" y="7389697"/>
                      <a:pt x="3443238" y="7379984"/>
                      <a:pt x="3444046" y="7370163"/>
                    </a:cubicBezTo>
                    <a:lnTo>
                      <a:pt x="3511427" y="6561667"/>
                    </a:lnTo>
                    <a:lnTo>
                      <a:pt x="3574433" y="6120553"/>
                    </a:lnTo>
                    <a:moveTo>
                      <a:pt x="5381149" y="5150555"/>
                    </a:moveTo>
                    <a:cubicBezTo>
                      <a:pt x="5264249" y="5150555"/>
                      <a:pt x="5169482" y="5245322"/>
                      <a:pt x="5169482" y="5362222"/>
                    </a:cubicBezTo>
                    <a:lnTo>
                      <a:pt x="5169482" y="5432778"/>
                    </a:lnTo>
                    <a:cubicBezTo>
                      <a:pt x="5169482" y="5549678"/>
                      <a:pt x="5264249" y="5644445"/>
                      <a:pt x="5381149" y="5644445"/>
                    </a:cubicBezTo>
                    <a:cubicBezTo>
                      <a:pt x="5498049" y="5644445"/>
                      <a:pt x="5592816" y="5549678"/>
                      <a:pt x="5592816" y="5432778"/>
                    </a:cubicBezTo>
                    <a:lnTo>
                      <a:pt x="5592816" y="5362222"/>
                    </a:lnTo>
                    <a:cubicBezTo>
                      <a:pt x="5592816" y="5245322"/>
                      <a:pt x="5498049" y="5150555"/>
                      <a:pt x="5381149" y="5150555"/>
                    </a:cubicBezTo>
                    <a:moveTo>
                      <a:pt x="5161933" y="6120553"/>
                    </a:moveTo>
                    <a:cubicBezTo>
                      <a:pt x="5163132" y="6112439"/>
                      <a:pt x="5151702" y="6109264"/>
                      <a:pt x="5148527" y="6116814"/>
                    </a:cubicBezTo>
                    <a:lnTo>
                      <a:pt x="4994504" y="6476153"/>
                    </a:lnTo>
                    <a:cubicBezTo>
                      <a:pt x="4972248" y="6528074"/>
                      <a:pt x="4921172" y="6561717"/>
                      <a:pt x="4864682" y="6561667"/>
                    </a:cubicBezTo>
                    <a:lnTo>
                      <a:pt x="4799630" y="6561667"/>
                    </a:lnTo>
                    <a:cubicBezTo>
                      <a:pt x="4787765" y="6561677"/>
                      <a:pt x="4776691" y="6555723"/>
                      <a:pt x="4770155" y="6545821"/>
                    </a:cubicBezTo>
                    <a:cubicBezTo>
                      <a:pt x="4763620" y="6535918"/>
                      <a:pt x="4762500" y="6523394"/>
                      <a:pt x="4767174" y="6512489"/>
                    </a:cubicBezTo>
                    <a:lnTo>
                      <a:pt x="4957816" y="6067778"/>
                    </a:lnTo>
                    <a:lnTo>
                      <a:pt x="5027948" y="5892377"/>
                    </a:lnTo>
                    <a:cubicBezTo>
                      <a:pt x="5070818" y="5785238"/>
                      <a:pt x="5174595" y="5714992"/>
                      <a:pt x="5289991" y="5715000"/>
                    </a:cubicBezTo>
                    <a:lnTo>
                      <a:pt x="5472307" y="5715000"/>
                    </a:lnTo>
                    <a:cubicBezTo>
                      <a:pt x="5587703" y="5714992"/>
                      <a:pt x="5691480" y="5785238"/>
                      <a:pt x="5734350" y="5892377"/>
                    </a:cubicBezTo>
                    <a:lnTo>
                      <a:pt x="5804482" y="6067778"/>
                    </a:lnTo>
                    <a:lnTo>
                      <a:pt x="5995053" y="6512489"/>
                    </a:lnTo>
                    <a:cubicBezTo>
                      <a:pt x="5999728" y="6523394"/>
                      <a:pt x="5998607" y="6535918"/>
                      <a:pt x="5992072" y="6545821"/>
                    </a:cubicBezTo>
                    <a:cubicBezTo>
                      <a:pt x="5985537" y="6555723"/>
                      <a:pt x="5974462" y="6561677"/>
                      <a:pt x="5962597" y="6561667"/>
                    </a:cubicBezTo>
                    <a:lnTo>
                      <a:pt x="5897545" y="6561667"/>
                    </a:lnTo>
                    <a:cubicBezTo>
                      <a:pt x="5841107" y="6561661"/>
                      <a:pt x="5790101" y="6528026"/>
                      <a:pt x="5767864" y="6476153"/>
                    </a:cubicBezTo>
                    <a:lnTo>
                      <a:pt x="5613841" y="6116814"/>
                    </a:lnTo>
                    <a:cubicBezTo>
                      <a:pt x="5610596" y="6109264"/>
                      <a:pt x="5599236" y="6112439"/>
                      <a:pt x="5600365" y="6120553"/>
                    </a:cubicBezTo>
                    <a:lnTo>
                      <a:pt x="5663371" y="6561667"/>
                    </a:lnTo>
                    <a:lnTo>
                      <a:pt x="5730752" y="7370163"/>
                    </a:lnTo>
                    <a:cubicBezTo>
                      <a:pt x="5731560" y="7379984"/>
                      <a:pt x="5728223" y="7389697"/>
                      <a:pt x="5721548" y="7396948"/>
                    </a:cubicBezTo>
                    <a:cubicBezTo>
                      <a:pt x="5714874" y="7404198"/>
                      <a:pt x="5705470" y="7408327"/>
                      <a:pt x="5695615" y="7408333"/>
                    </a:cubicBezTo>
                    <a:lnTo>
                      <a:pt x="5641781" y="7408333"/>
                    </a:lnTo>
                    <a:cubicBezTo>
                      <a:pt x="5572799" y="7408342"/>
                      <a:pt x="5513923" y="7358477"/>
                      <a:pt x="5502575" y="7290435"/>
                    </a:cubicBezTo>
                    <a:lnTo>
                      <a:pt x="5388204" y="6603436"/>
                    </a:lnTo>
                    <a:cubicBezTo>
                      <a:pt x="5386864" y="6595533"/>
                      <a:pt x="5375575" y="6595533"/>
                      <a:pt x="5374235" y="6603436"/>
                    </a:cubicBezTo>
                    <a:lnTo>
                      <a:pt x="5259794" y="7290435"/>
                    </a:lnTo>
                    <a:cubicBezTo>
                      <a:pt x="5248442" y="7358504"/>
                      <a:pt x="5189525" y="7408376"/>
                      <a:pt x="5120517" y="7408333"/>
                    </a:cubicBezTo>
                    <a:lnTo>
                      <a:pt x="5066683" y="7408333"/>
                    </a:lnTo>
                    <a:cubicBezTo>
                      <a:pt x="5056828" y="7408327"/>
                      <a:pt x="5047424" y="7404198"/>
                      <a:pt x="5040750" y="7396948"/>
                    </a:cubicBezTo>
                    <a:cubicBezTo>
                      <a:pt x="5034075" y="7389697"/>
                      <a:pt x="5030738" y="7379984"/>
                      <a:pt x="5031546" y="7370163"/>
                    </a:cubicBezTo>
                    <a:lnTo>
                      <a:pt x="5098927" y="6561667"/>
                    </a:lnTo>
                    <a:lnTo>
                      <a:pt x="5161933" y="6120553"/>
                    </a:lnTo>
                    <a:moveTo>
                      <a:pt x="6968649" y="5150555"/>
                    </a:moveTo>
                    <a:cubicBezTo>
                      <a:pt x="6851748" y="5150555"/>
                      <a:pt x="6756982" y="5245322"/>
                      <a:pt x="6756982" y="5362222"/>
                    </a:cubicBezTo>
                    <a:lnTo>
                      <a:pt x="6756982" y="5432778"/>
                    </a:lnTo>
                    <a:cubicBezTo>
                      <a:pt x="6756982" y="5549678"/>
                      <a:pt x="6851748" y="5644445"/>
                      <a:pt x="6968649" y="5644445"/>
                    </a:cubicBezTo>
                    <a:cubicBezTo>
                      <a:pt x="7085550" y="5644445"/>
                      <a:pt x="7180316" y="5549678"/>
                      <a:pt x="7180316" y="5432778"/>
                    </a:cubicBezTo>
                    <a:lnTo>
                      <a:pt x="7180316" y="5362222"/>
                    </a:lnTo>
                    <a:cubicBezTo>
                      <a:pt x="7180316" y="5245322"/>
                      <a:pt x="7085550" y="5150555"/>
                      <a:pt x="6968649" y="5150555"/>
                    </a:cubicBezTo>
                    <a:moveTo>
                      <a:pt x="6749433" y="6120553"/>
                    </a:moveTo>
                    <a:cubicBezTo>
                      <a:pt x="6750632" y="6112439"/>
                      <a:pt x="6739203" y="6109264"/>
                      <a:pt x="6736028" y="6116814"/>
                    </a:cubicBezTo>
                    <a:lnTo>
                      <a:pt x="6582004" y="6476153"/>
                    </a:lnTo>
                    <a:cubicBezTo>
                      <a:pt x="6559748" y="6528074"/>
                      <a:pt x="6508672" y="6561717"/>
                      <a:pt x="6452182" y="6561667"/>
                    </a:cubicBezTo>
                    <a:lnTo>
                      <a:pt x="6387130" y="6561667"/>
                    </a:lnTo>
                    <a:cubicBezTo>
                      <a:pt x="6375265" y="6561677"/>
                      <a:pt x="6364191" y="6555723"/>
                      <a:pt x="6357655" y="6545821"/>
                    </a:cubicBezTo>
                    <a:cubicBezTo>
                      <a:pt x="6351120" y="6535918"/>
                      <a:pt x="6350000" y="6523394"/>
                      <a:pt x="6354674" y="6512489"/>
                    </a:cubicBezTo>
                    <a:lnTo>
                      <a:pt x="6545316" y="6067778"/>
                    </a:lnTo>
                    <a:lnTo>
                      <a:pt x="6615448" y="5892377"/>
                    </a:lnTo>
                    <a:cubicBezTo>
                      <a:pt x="6658318" y="5785238"/>
                      <a:pt x="6762094" y="5714992"/>
                      <a:pt x="6877491" y="5715000"/>
                    </a:cubicBezTo>
                    <a:lnTo>
                      <a:pt x="7059807" y="5715000"/>
                    </a:lnTo>
                    <a:cubicBezTo>
                      <a:pt x="7175204" y="5714992"/>
                      <a:pt x="7278980" y="5785238"/>
                      <a:pt x="7321850" y="5892377"/>
                    </a:cubicBezTo>
                    <a:lnTo>
                      <a:pt x="7391982" y="6067778"/>
                    </a:lnTo>
                    <a:lnTo>
                      <a:pt x="7582553" y="6512489"/>
                    </a:lnTo>
                    <a:cubicBezTo>
                      <a:pt x="7587228" y="6523394"/>
                      <a:pt x="7586107" y="6535918"/>
                      <a:pt x="7579572" y="6545821"/>
                    </a:cubicBezTo>
                    <a:cubicBezTo>
                      <a:pt x="7573037" y="6555723"/>
                      <a:pt x="7561962" y="6561677"/>
                      <a:pt x="7550097" y="6561667"/>
                    </a:cubicBezTo>
                    <a:lnTo>
                      <a:pt x="7485045" y="6561667"/>
                    </a:lnTo>
                    <a:cubicBezTo>
                      <a:pt x="7428607" y="6561661"/>
                      <a:pt x="7377601" y="6528026"/>
                      <a:pt x="7355364" y="6476153"/>
                    </a:cubicBezTo>
                    <a:lnTo>
                      <a:pt x="7201341" y="6116814"/>
                    </a:lnTo>
                    <a:cubicBezTo>
                      <a:pt x="7198095" y="6109264"/>
                      <a:pt x="7186736" y="6112439"/>
                      <a:pt x="7187865" y="6120553"/>
                    </a:cubicBezTo>
                    <a:lnTo>
                      <a:pt x="7250871" y="6561667"/>
                    </a:lnTo>
                    <a:lnTo>
                      <a:pt x="7318252" y="7370163"/>
                    </a:lnTo>
                    <a:cubicBezTo>
                      <a:pt x="7319060" y="7379984"/>
                      <a:pt x="7315722" y="7389697"/>
                      <a:pt x="7309048" y="7396948"/>
                    </a:cubicBezTo>
                    <a:cubicBezTo>
                      <a:pt x="7302374" y="7404198"/>
                      <a:pt x="7292970" y="7408327"/>
                      <a:pt x="7283115" y="7408333"/>
                    </a:cubicBezTo>
                    <a:lnTo>
                      <a:pt x="7229281" y="7408333"/>
                    </a:lnTo>
                    <a:cubicBezTo>
                      <a:pt x="7160299" y="7408342"/>
                      <a:pt x="7101422" y="7358477"/>
                      <a:pt x="7090075" y="7290435"/>
                    </a:cubicBezTo>
                    <a:lnTo>
                      <a:pt x="6975704" y="6603436"/>
                    </a:lnTo>
                    <a:cubicBezTo>
                      <a:pt x="6974364" y="6595533"/>
                      <a:pt x="6963075" y="6595533"/>
                      <a:pt x="6961735" y="6603436"/>
                    </a:cubicBezTo>
                    <a:lnTo>
                      <a:pt x="6847294" y="7290435"/>
                    </a:lnTo>
                    <a:cubicBezTo>
                      <a:pt x="6835942" y="7358504"/>
                      <a:pt x="6777025" y="7408376"/>
                      <a:pt x="6708017" y="7408333"/>
                    </a:cubicBezTo>
                    <a:lnTo>
                      <a:pt x="6654183" y="7408333"/>
                    </a:lnTo>
                    <a:cubicBezTo>
                      <a:pt x="6644328" y="7408327"/>
                      <a:pt x="6634924" y="7404198"/>
                      <a:pt x="6628250" y="7396948"/>
                    </a:cubicBezTo>
                    <a:cubicBezTo>
                      <a:pt x="6621576" y="7389697"/>
                      <a:pt x="6618238" y="7379984"/>
                      <a:pt x="6619046" y="7370163"/>
                    </a:cubicBezTo>
                    <a:lnTo>
                      <a:pt x="6686427" y="6561667"/>
                    </a:lnTo>
                    <a:lnTo>
                      <a:pt x="6749433" y="6120553"/>
                    </a:lnTo>
                    <a:moveTo>
                      <a:pt x="8556149" y="5150555"/>
                    </a:moveTo>
                    <a:cubicBezTo>
                      <a:pt x="8439248" y="5150555"/>
                      <a:pt x="8344482" y="5245322"/>
                      <a:pt x="8344482" y="5362222"/>
                    </a:cubicBezTo>
                    <a:lnTo>
                      <a:pt x="8344482" y="5432778"/>
                    </a:lnTo>
                    <a:cubicBezTo>
                      <a:pt x="8344482" y="5549678"/>
                      <a:pt x="8439248" y="5644445"/>
                      <a:pt x="8556149" y="5644445"/>
                    </a:cubicBezTo>
                    <a:cubicBezTo>
                      <a:pt x="8673050" y="5644445"/>
                      <a:pt x="8767816" y="5549678"/>
                      <a:pt x="8767816" y="5432778"/>
                    </a:cubicBezTo>
                    <a:lnTo>
                      <a:pt x="8767816" y="5362222"/>
                    </a:lnTo>
                    <a:cubicBezTo>
                      <a:pt x="8767816" y="5245322"/>
                      <a:pt x="8673050" y="5150555"/>
                      <a:pt x="8556149" y="5150555"/>
                    </a:cubicBezTo>
                    <a:moveTo>
                      <a:pt x="8336933" y="6120553"/>
                    </a:moveTo>
                    <a:cubicBezTo>
                      <a:pt x="8338132" y="6112439"/>
                      <a:pt x="8326703" y="6109264"/>
                      <a:pt x="8323528" y="6116814"/>
                    </a:cubicBezTo>
                    <a:lnTo>
                      <a:pt x="8169504" y="6476153"/>
                    </a:lnTo>
                    <a:cubicBezTo>
                      <a:pt x="8147248" y="6528074"/>
                      <a:pt x="8096172" y="6561717"/>
                      <a:pt x="8039682" y="6561667"/>
                    </a:cubicBezTo>
                    <a:lnTo>
                      <a:pt x="7974630" y="6561667"/>
                    </a:lnTo>
                    <a:cubicBezTo>
                      <a:pt x="7962766" y="6561677"/>
                      <a:pt x="7951691" y="6555723"/>
                      <a:pt x="7945155" y="6545821"/>
                    </a:cubicBezTo>
                    <a:cubicBezTo>
                      <a:pt x="7938620" y="6535918"/>
                      <a:pt x="7937500" y="6523394"/>
                      <a:pt x="7942175" y="6512489"/>
                    </a:cubicBezTo>
                    <a:lnTo>
                      <a:pt x="8132816" y="6067778"/>
                    </a:lnTo>
                    <a:lnTo>
                      <a:pt x="8202948" y="5892377"/>
                    </a:lnTo>
                    <a:cubicBezTo>
                      <a:pt x="8245818" y="5785238"/>
                      <a:pt x="8349594" y="5714992"/>
                      <a:pt x="8464991" y="5715000"/>
                    </a:cubicBezTo>
                    <a:lnTo>
                      <a:pt x="8647307" y="5715000"/>
                    </a:lnTo>
                    <a:cubicBezTo>
                      <a:pt x="8762704" y="5714992"/>
                      <a:pt x="8866480" y="5785238"/>
                      <a:pt x="8909350" y="5892377"/>
                    </a:cubicBezTo>
                    <a:lnTo>
                      <a:pt x="8979482" y="6067778"/>
                    </a:lnTo>
                    <a:lnTo>
                      <a:pt x="9170053" y="6512489"/>
                    </a:lnTo>
                    <a:cubicBezTo>
                      <a:pt x="9174728" y="6523394"/>
                      <a:pt x="9173607" y="6535918"/>
                      <a:pt x="9167072" y="6545821"/>
                    </a:cubicBezTo>
                    <a:cubicBezTo>
                      <a:pt x="9160537" y="6555723"/>
                      <a:pt x="9149462" y="6561677"/>
                      <a:pt x="9137597" y="6561667"/>
                    </a:cubicBezTo>
                    <a:lnTo>
                      <a:pt x="9072545" y="6561667"/>
                    </a:lnTo>
                    <a:cubicBezTo>
                      <a:pt x="9016107" y="6561661"/>
                      <a:pt x="8965101" y="6528026"/>
                      <a:pt x="8942864" y="6476153"/>
                    </a:cubicBezTo>
                    <a:lnTo>
                      <a:pt x="8788841" y="6116814"/>
                    </a:lnTo>
                    <a:cubicBezTo>
                      <a:pt x="8785595" y="6109264"/>
                      <a:pt x="8774236" y="6112439"/>
                      <a:pt x="8775365" y="6120553"/>
                    </a:cubicBezTo>
                    <a:lnTo>
                      <a:pt x="8838371" y="6561667"/>
                    </a:lnTo>
                    <a:lnTo>
                      <a:pt x="8905752" y="7370163"/>
                    </a:lnTo>
                    <a:cubicBezTo>
                      <a:pt x="8906560" y="7379984"/>
                      <a:pt x="8903222" y="7389697"/>
                      <a:pt x="8896548" y="7396948"/>
                    </a:cubicBezTo>
                    <a:cubicBezTo>
                      <a:pt x="8889874" y="7404198"/>
                      <a:pt x="8880470" y="7408327"/>
                      <a:pt x="8870615" y="7408333"/>
                    </a:cubicBezTo>
                    <a:lnTo>
                      <a:pt x="8816781" y="7408333"/>
                    </a:lnTo>
                    <a:cubicBezTo>
                      <a:pt x="8747799" y="7408342"/>
                      <a:pt x="8688922" y="7358477"/>
                      <a:pt x="8677575" y="7290435"/>
                    </a:cubicBezTo>
                    <a:lnTo>
                      <a:pt x="8563204" y="6603436"/>
                    </a:lnTo>
                    <a:cubicBezTo>
                      <a:pt x="8561864" y="6595533"/>
                      <a:pt x="8550575" y="6595533"/>
                      <a:pt x="8549235" y="6603436"/>
                    </a:cubicBezTo>
                    <a:lnTo>
                      <a:pt x="8434794" y="7290435"/>
                    </a:lnTo>
                    <a:cubicBezTo>
                      <a:pt x="8423442" y="7358504"/>
                      <a:pt x="8364525" y="7408376"/>
                      <a:pt x="8295517" y="7408333"/>
                    </a:cubicBezTo>
                    <a:lnTo>
                      <a:pt x="8241683" y="7408333"/>
                    </a:lnTo>
                    <a:cubicBezTo>
                      <a:pt x="8231828" y="7408327"/>
                      <a:pt x="8222424" y="7404198"/>
                      <a:pt x="8215750" y="7396948"/>
                    </a:cubicBezTo>
                    <a:cubicBezTo>
                      <a:pt x="8209076" y="7389697"/>
                      <a:pt x="8205738" y="7379984"/>
                      <a:pt x="8206546" y="7370163"/>
                    </a:cubicBezTo>
                    <a:lnTo>
                      <a:pt x="8273927" y="6561667"/>
                    </a:lnTo>
                    <a:lnTo>
                      <a:pt x="8336933" y="6120553"/>
                    </a:lnTo>
                    <a:moveTo>
                      <a:pt x="10143649" y="5150555"/>
                    </a:moveTo>
                    <a:cubicBezTo>
                      <a:pt x="10026748" y="5150555"/>
                      <a:pt x="9931982" y="5245322"/>
                      <a:pt x="9931982" y="5362222"/>
                    </a:cubicBezTo>
                    <a:lnTo>
                      <a:pt x="9931982" y="5432778"/>
                    </a:lnTo>
                    <a:cubicBezTo>
                      <a:pt x="9931982" y="5549678"/>
                      <a:pt x="10026748" y="5644445"/>
                      <a:pt x="10143649" y="5644445"/>
                    </a:cubicBezTo>
                    <a:cubicBezTo>
                      <a:pt x="10260550" y="5644445"/>
                      <a:pt x="10355316" y="5549678"/>
                      <a:pt x="10355316" y="5432778"/>
                    </a:cubicBezTo>
                    <a:lnTo>
                      <a:pt x="10355316" y="5362222"/>
                    </a:lnTo>
                    <a:cubicBezTo>
                      <a:pt x="10355316" y="5245322"/>
                      <a:pt x="10260550" y="5150555"/>
                      <a:pt x="10143649" y="5150555"/>
                    </a:cubicBezTo>
                    <a:moveTo>
                      <a:pt x="9924433" y="6120553"/>
                    </a:moveTo>
                    <a:cubicBezTo>
                      <a:pt x="9925632" y="6112439"/>
                      <a:pt x="9914203" y="6109264"/>
                      <a:pt x="9911028" y="6116814"/>
                    </a:cubicBezTo>
                    <a:lnTo>
                      <a:pt x="9757004" y="6476153"/>
                    </a:lnTo>
                    <a:cubicBezTo>
                      <a:pt x="9734748" y="6528074"/>
                      <a:pt x="9683672" y="6561717"/>
                      <a:pt x="9627182" y="6561667"/>
                    </a:cubicBezTo>
                    <a:lnTo>
                      <a:pt x="9562130" y="6561667"/>
                    </a:lnTo>
                    <a:cubicBezTo>
                      <a:pt x="9550266" y="6561677"/>
                      <a:pt x="9539191" y="6555723"/>
                      <a:pt x="9532655" y="6545821"/>
                    </a:cubicBezTo>
                    <a:cubicBezTo>
                      <a:pt x="9526120" y="6535918"/>
                      <a:pt x="9525000" y="6523394"/>
                      <a:pt x="9529675" y="6512489"/>
                    </a:cubicBezTo>
                    <a:lnTo>
                      <a:pt x="9720316" y="6067778"/>
                    </a:lnTo>
                    <a:lnTo>
                      <a:pt x="9790448" y="5892377"/>
                    </a:lnTo>
                    <a:cubicBezTo>
                      <a:pt x="9833318" y="5785238"/>
                      <a:pt x="9937094" y="5714992"/>
                      <a:pt x="10052491" y="5715000"/>
                    </a:cubicBezTo>
                    <a:lnTo>
                      <a:pt x="10234807" y="5715000"/>
                    </a:lnTo>
                    <a:cubicBezTo>
                      <a:pt x="10350204" y="5714992"/>
                      <a:pt x="10453980" y="5785238"/>
                      <a:pt x="10496850" y="5892377"/>
                    </a:cubicBezTo>
                    <a:lnTo>
                      <a:pt x="10566982" y="6067778"/>
                    </a:lnTo>
                    <a:lnTo>
                      <a:pt x="10757553" y="6512489"/>
                    </a:lnTo>
                    <a:cubicBezTo>
                      <a:pt x="10762228" y="6523394"/>
                      <a:pt x="10761107" y="6535918"/>
                      <a:pt x="10754572" y="6545821"/>
                    </a:cubicBezTo>
                    <a:cubicBezTo>
                      <a:pt x="10748037" y="6555723"/>
                      <a:pt x="10736962" y="6561677"/>
                      <a:pt x="10725097" y="6561667"/>
                    </a:cubicBezTo>
                    <a:lnTo>
                      <a:pt x="10660045" y="6561667"/>
                    </a:lnTo>
                    <a:cubicBezTo>
                      <a:pt x="10603607" y="6561661"/>
                      <a:pt x="10552601" y="6528026"/>
                      <a:pt x="10530364" y="6476153"/>
                    </a:cubicBezTo>
                    <a:lnTo>
                      <a:pt x="10376341" y="6116814"/>
                    </a:lnTo>
                    <a:cubicBezTo>
                      <a:pt x="10373095" y="6109264"/>
                      <a:pt x="10361736" y="6112439"/>
                      <a:pt x="10362865" y="6120553"/>
                    </a:cubicBezTo>
                    <a:lnTo>
                      <a:pt x="10425871" y="6561667"/>
                    </a:lnTo>
                    <a:lnTo>
                      <a:pt x="10493252" y="7370163"/>
                    </a:lnTo>
                    <a:cubicBezTo>
                      <a:pt x="10494060" y="7379984"/>
                      <a:pt x="10490722" y="7389697"/>
                      <a:pt x="10484048" y="7396948"/>
                    </a:cubicBezTo>
                    <a:cubicBezTo>
                      <a:pt x="10477374" y="7404198"/>
                      <a:pt x="10467970" y="7408327"/>
                      <a:pt x="10458115" y="7408333"/>
                    </a:cubicBezTo>
                    <a:lnTo>
                      <a:pt x="10404281" y="7408333"/>
                    </a:lnTo>
                    <a:cubicBezTo>
                      <a:pt x="10335299" y="7408342"/>
                      <a:pt x="10276422" y="7358477"/>
                      <a:pt x="10265075" y="7290435"/>
                    </a:cubicBezTo>
                    <a:lnTo>
                      <a:pt x="10150704" y="6603436"/>
                    </a:lnTo>
                    <a:cubicBezTo>
                      <a:pt x="10149364" y="6595533"/>
                      <a:pt x="10138075" y="6595533"/>
                      <a:pt x="10136735" y="6603436"/>
                    </a:cubicBezTo>
                    <a:lnTo>
                      <a:pt x="10022294" y="7290435"/>
                    </a:lnTo>
                    <a:cubicBezTo>
                      <a:pt x="10010942" y="7358504"/>
                      <a:pt x="9952025" y="7408376"/>
                      <a:pt x="9883017" y="7408333"/>
                    </a:cubicBezTo>
                    <a:lnTo>
                      <a:pt x="9829183" y="7408333"/>
                    </a:lnTo>
                    <a:cubicBezTo>
                      <a:pt x="9819328" y="7408327"/>
                      <a:pt x="9809924" y="7404198"/>
                      <a:pt x="9803250" y="7396948"/>
                    </a:cubicBezTo>
                    <a:cubicBezTo>
                      <a:pt x="9796576" y="7389697"/>
                      <a:pt x="9793238" y="7379984"/>
                      <a:pt x="9794046" y="7370163"/>
                    </a:cubicBezTo>
                    <a:lnTo>
                      <a:pt x="9861427" y="6561667"/>
                    </a:lnTo>
                    <a:lnTo>
                      <a:pt x="9924433" y="6120553"/>
                    </a:lnTo>
                    <a:moveTo>
                      <a:pt x="11731149" y="5150555"/>
                    </a:moveTo>
                    <a:cubicBezTo>
                      <a:pt x="11614248" y="5150555"/>
                      <a:pt x="11519482" y="5245322"/>
                      <a:pt x="11519482" y="5362222"/>
                    </a:cubicBezTo>
                    <a:lnTo>
                      <a:pt x="11519482" y="5432778"/>
                    </a:lnTo>
                    <a:cubicBezTo>
                      <a:pt x="11519482" y="5549678"/>
                      <a:pt x="11614248" y="5644445"/>
                      <a:pt x="11731149" y="5644445"/>
                    </a:cubicBezTo>
                    <a:cubicBezTo>
                      <a:pt x="11848050" y="5644445"/>
                      <a:pt x="11942816" y="5549678"/>
                      <a:pt x="11942816" y="5432778"/>
                    </a:cubicBezTo>
                    <a:lnTo>
                      <a:pt x="11942816" y="5362222"/>
                    </a:lnTo>
                    <a:cubicBezTo>
                      <a:pt x="11942816" y="5245322"/>
                      <a:pt x="11848050" y="5150555"/>
                      <a:pt x="11731149" y="5150555"/>
                    </a:cubicBezTo>
                    <a:moveTo>
                      <a:pt x="11511933" y="6120553"/>
                    </a:moveTo>
                    <a:cubicBezTo>
                      <a:pt x="11513132" y="6112439"/>
                      <a:pt x="11501703" y="6109264"/>
                      <a:pt x="11498528" y="6116814"/>
                    </a:cubicBezTo>
                    <a:lnTo>
                      <a:pt x="11344504" y="6476153"/>
                    </a:lnTo>
                    <a:cubicBezTo>
                      <a:pt x="11322248" y="6528074"/>
                      <a:pt x="11271172" y="6561717"/>
                      <a:pt x="11214682" y="6561667"/>
                    </a:cubicBezTo>
                    <a:lnTo>
                      <a:pt x="11149630" y="6561667"/>
                    </a:lnTo>
                    <a:cubicBezTo>
                      <a:pt x="11137766" y="6561677"/>
                      <a:pt x="11126691" y="6555723"/>
                      <a:pt x="11120155" y="6545821"/>
                    </a:cubicBezTo>
                    <a:cubicBezTo>
                      <a:pt x="11113620" y="6535918"/>
                      <a:pt x="11112500" y="6523394"/>
                      <a:pt x="11117175" y="6512489"/>
                    </a:cubicBezTo>
                    <a:lnTo>
                      <a:pt x="11307816" y="6067778"/>
                    </a:lnTo>
                    <a:lnTo>
                      <a:pt x="11377948" y="5892377"/>
                    </a:lnTo>
                    <a:cubicBezTo>
                      <a:pt x="11420818" y="5785238"/>
                      <a:pt x="11524594" y="5714992"/>
                      <a:pt x="11639991" y="5715000"/>
                    </a:cubicBezTo>
                    <a:lnTo>
                      <a:pt x="11822307" y="5715000"/>
                    </a:lnTo>
                    <a:cubicBezTo>
                      <a:pt x="11937704" y="5714992"/>
                      <a:pt x="12041480" y="5785238"/>
                      <a:pt x="12084350" y="5892377"/>
                    </a:cubicBezTo>
                    <a:lnTo>
                      <a:pt x="12154482" y="6067778"/>
                    </a:lnTo>
                    <a:lnTo>
                      <a:pt x="12345053" y="6512489"/>
                    </a:lnTo>
                    <a:cubicBezTo>
                      <a:pt x="12349728" y="6523394"/>
                      <a:pt x="12348607" y="6535918"/>
                      <a:pt x="12342072" y="6545821"/>
                    </a:cubicBezTo>
                    <a:cubicBezTo>
                      <a:pt x="12335537" y="6555723"/>
                      <a:pt x="12324462" y="6561677"/>
                      <a:pt x="12312597" y="6561667"/>
                    </a:cubicBezTo>
                    <a:lnTo>
                      <a:pt x="12247545" y="6561667"/>
                    </a:lnTo>
                    <a:cubicBezTo>
                      <a:pt x="12191107" y="6561661"/>
                      <a:pt x="12140101" y="6528026"/>
                      <a:pt x="12117864" y="6476153"/>
                    </a:cubicBezTo>
                    <a:lnTo>
                      <a:pt x="11963841" y="6116814"/>
                    </a:lnTo>
                    <a:cubicBezTo>
                      <a:pt x="11960595" y="6109264"/>
                      <a:pt x="11949236" y="6112439"/>
                      <a:pt x="11950365" y="6120553"/>
                    </a:cubicBezTo>
                    <a:lnTo>
                      <a:pt x="12013371" y="6561667"/>
                    </a:lnTo>
                    <a:lnTo>
                      <a:pt x="12080752" y="7370163"/>
                    </a:lnTo>
                    <a:cubicBezTo>
                      <a:pt x="12081560" y="7379984"/>
                      <a:pt x="12078222" y="7389697"/>
                      <a:pt x="12071548" y="7396948"/>
                    </a:cubicBezTo>
                    <a:cubicBezTo>
                      <a:pt x="12064874" y="7404198"/>
                      <a:pt x="12055470" y="7408327"/>
                      <a:pt x="12045615" y="7408333"/>
                    </a:cubicBezTo>
                    <a:lnTo>
                      <a:pt x="11991781" y="7408333"/>
                    </a:lnTo>
                    <a:cubicBezTo>
                      <a:pt x="11922799" y="7408342"/>
                      <a:pt x="11863922" y="7358477"/>
                      <a:pt x="11852575" y="7290435"/>
                    </a:cubicBezTo>
                    <a:lnTo>
                      <a:pt x="11738204" y="6603436"/>
                    </a:lnTo>
                    <a:cubicBezTo>
                      <a:pt x="11736864" y="6595533"/>
                      <a:pt x="11725575" y="6595533"/>
                      <a:pt x="11724235" y="6603436"/>
                    </a:cubicBezTo>
                    <a:lnTo>
                      <a:pt x="11609794" y="7290435"/>
                    </a:lnTo>
                    <a:cubicBezTo>
                      <a:pt x="11598442" y="7358504"/>
                      <a:pt x="11539525" y="7408376"/>
                      <a:pt x="11470517" y="7408333"/>
                    </a:cubicBezTo>
                    <a:lnTo>
                      <a:pt x="11416683" y="7408333"/>
                    </a:lnTo>
                    <a:cubicBezTo>
                      <a:pt x="11406828" y="7408327"/>
                      <a:pt x="11397424" y="7404198"/>
                      <a:pt x="11390750" y="7396948"/>
                    </a:cubicBezTo>
                    <a:cubicBezTo>
                      <a:pt x="11384076" y="7389697"/>
                      <a:pt x="11380738" y="7379984"/>
                      <a:pt x="11381546" y="7370163"/>
                    </a:cubicBezTo>
                    <a:lnTo>
                      <a:pt x="11448927" y="6561667"/>
                    </a:lnTo>
                    <a:lnTo>
                      <a:pt x="11511933" y="6120553"/>
                    </a:lnTo>
                    <a:moveTo>
                      <a:pt x="13318649" y="5150555"/>
                    </a:moveTo>
                    <a:cubicBezTo>
                      <a:pt x="13201749" y="5150555"/>
                      <a:pt x="13106983" y="5245322"/>
                      <a:pt x="13106983" y="5362222"/>
                    </a:cubicBezTo>
                    <a:lnTo>
                      <a:pt x="13106983" y="5432778"/>
                    </a:lnTo>
                    <a:cubicBezTo>
                      <a:pt x="13106983" y="5549678"/>
                      <a:pt x="13201749" y="5644445"/>
                      <a:pt x="13318649" y="5644445"/>
                    </a:cubicBezTo>
                    <a:cubicBezTo>
                      <a:pt x="13435549" y="5644445"/>
                      <a:pt x="13530315" y="5549678"/>
                      <a:pt x="13530315" y="5432778"/>
                    </a:cubicBezTo>
                    <a:lnTo>
                      <a:pt x="13530315" y="5362222"/>
                    </a:lnTo>
                    <a:cubicBezTo>
                      <a:pt x="13530315" y="5245322"/>
                      <a:pt x="13435549" y="5150555"/>
                      <a:pt x="13318649" y="5150555"/>
                    </a:cubicBezTo>
                    <a:moveTo>
                      <a:pt x="13099433" y="6120553"/>
                    </a:moveTo>
                    <a:cubicBezTo>
                      <a:pt x="13100633" y="6112439"/>
                      <a:pt x="13089203" y="6109264"/>
                      <a:pt x="13086028" y="6116814"/>
                    </a:cubicBezTo>
                    <a:lnTo>
                      <a:pt x="12932004" y="6476153"/>
                    </a:lnTo>
                    <a:cubicBezTo>
                      <a:pt x="12909748" y="6528074"/>
                      <a:pt x="12858672" y="6561717"/>
                      <a:pt x="12802182" y="6561667"/>
                    </a:cubicBezTo>
                    <a:lnTo>
                      <a:pt x="12737130" y="6561667"/>
                    </a:lnTo>
                    <a:cubicBezTo>
                      <a:pt x="12725266" y="6561677"/>
                      <a:pt x="12714191" y="6555723"/>
                      <a:pt x="12707655" y="6545821"/>
                    </a:cubicBezTo>
                    <a:cubicBezTo>
                      <a:pt x="12701120" y="6535918"/>
                      <a:pt x="12700000" y="6523394"/>
                      <a:pt x="12704675" y="6512489"/>
                    </a:cubicBezTo>
                    <a:lnTo>
                      <a:pt x="12895316" y="6067778"/>
                    </a:lnTo>
                    <a:lnTo>
                      <a:pt x="12965448" y="5892377"/>
                    </a:lnTo>
                    <a:cubicBezTo>
                      <a:pt x="13008318" y="5785238"/>
                      <a:pt x="13112094" y="5714992"/>
                      <a:pt x="13227492" y="5715000"/>
                    </a:cubicBezTo>
                    <a:lnTo>
                      <a:pt x="13409806" y="5715000"/>
                    </a:lnTo>
                    <a:cubicBezTo>
                      <a:pt x="13525204" y="5714992"/>
                      <a:pt x="13628980" y="5785238"/>
                      <a:pt x="13671851" y="5892377"/>
                    </a:cubicBezTo>
                    <a:lnTo>
                      <a:pt x="13741983" y="6067778"/>
                    </a:lnTo>
                    <a:lnTo>
                      <a:pt x="13932553" y="6512489"/>
                    </a:lnTo>
                    <a:cubicBezTo>
                      <a:pt x="13937227" y="6523394"/>
                      <a:pt x="13936107" y="6535918"/>
                      <a:pt x="13929573" y="6545821"/>
                    </a:cubicBezTo>
                    <a:cubicBezTo>
                      <a:pt x="13923037" y="6555723"/>
                      <a:pt x="13911962" y="6561677"/>
                      <a:pt x="13900097" y="6561667"/>
                    </a:cubicBezTo>
                    <a:lnTo>
                      <a:pt x="13835045" y="6561667"/>
                    </a:lnTo>
                    <a:cubicBezTo>
                      <a:pt x="13778607" y="6561661"/>
                      <a:pt x="13727601" y="6528026"/>
                      <a:pt x="13705363" y="6476153"/>
                    </a:cubicBezTo>
                    <a:lnTo>
                      <a:pt x="13551342" y="6116814"/>
                    </a:lnTo>
                    <a:cubicBezTo>
                      <a:pt x="13548095" y="6109264"/>
                      <a:pt x="13536736" y="6112439"/>
                      <a:pt x="13537865" y="6120553"/>
                    </a:cubicBezTo>
                    <a:lnTo>
                      <a:pt x="13600872" y="6561667"/>
                    </a:lnTo>
                    <a:lnTo>
                      <a:pt x="13668252" y="7370163"/>
                    </a:lnTo>
                    <a:cubicBezTo>
                      <a:pt x="13669060" y="7379984"/>
                      <a:pt x="13665722" y="7389697"/>
                      <a:pt x="13659048" y="7396948"/>
                    </a:cubicBezTo>
                    <a:cubicBezTo>
                      <a:pt x="13652374" y="7404198"/>
                      <a:pt x="13642970" y="7408327"/>
                      <a:pt x="13633115" y="7408333"/>
                    </a:cubicBezTo>
                    <a:lnTo>
                      <a:pt x="13579281" y="7408333"/>
                    </a:lnTo>
                    <a:cubicBezTo>
                      <a:pt x="13510299" y="7408342"/>
                      <a:pt x="13451422" y="7358477"/>
                      <a:pt x="13440076" y="7290435"/>
                    </a:cubicBezTo>
                    <a:lnTo>
                      <a:pt x="13325704" y="6603436"/>
                    </a:lnTo>
                    <a:cubicBezTo>
                      <a:pt x="13324363" y="6595533"/>
                      <a:pt x="13313076" y="6595533"/>
                      <a:pt x="13311735" y="6603436"/>
                    </a:cubicBezTo>
                    <a:lnTo>
                      <a:pt x="13197294" y="7290435"/>
                    </a:lnTo>
                    <a:cubicBezTo>
                      <a:pt x="13185942" y="7358504"/>
                      <a:pt x="13127025" y="7408376"/>
                      <a:pt x="13058017" y="7408333"/>
                    </a:cubicBezTo>
                    <a:lnTo>
                      <a:pt x="13004183" y="7408333"/>
                    </a:lnTo>
                    <a:cubicBezTo>
                      <a:pt x="12994328" y="7408327"/>
                      <a:pt x="12984924" y="7404198"/>
                      <a:pt x="12978250" y="7396948"/>
                    </a:cubicBezTo>
                    <a:cubicBezTo>
                      <a:pt x="12971576" y="7389697"/>
                      <a:pt x="12968239" y="7379984"/>
                      <a:pt x="12969046" y="7370163"/>
                    </a:cubicBezTo>
                    <a:lnTo>
                      <a:pt x="13036427" y="6561667"/>
                    </a:lnTo>
                    <a:lnTo>
                      <a:pt x="13099433" y="6120553"/>
                    </a:lnTo>
                    <a:moveTo>
                      <a:pt x="14906149" y="5150555"/>
                    </a:moveTo>
                    <a:cubicBezTo>
                      <a:pt x="14789249" y="5150555"/>
                      <a:pt x="14694483" y="5245322"/>
                      <a:pt x="14694483" y="5362222"/>
                    </a:cubicBezTo>
                    <a:lnTo>
                      <a:pt x="14694483" y="5432778"/>
                    </a:lnTo>
                    <a:cubicBezTo>
                      <a:pt x="14694483" y="5549678"/>
                      <a:pt x="14789249" y="5644445"/>
                      <a:pt x="14906149" y="5644445"/>
                    </a:cubicBezTo>
                    <a:cubicBezTo>
                      <a:pt x="15023049" y="5644445"/>
                      <a:pt x="15117815" y="5549678"/>
                      <a:pt x="15117815" y="5432778"/>
                    </a:cubicBezTo>
                    <a:lnTo>
                      <a:pt x="15117815" y="5362222"/>
                    </a:lnTo>
                    <a:cubicBezTo>
                      <a:pt x="15117815" y="5245322"/>
                      <a:pt x="15023049" y="5150555"/>
                      <a:pt x="14906149" y="5150555"/>
                    </a:cubicBezTo>
                    <a:moveTo>
                      <a:pt x="14686933" y="6120553"/>
                    </a:moveTo>
                    <a:cubicBezTo>
                      <a:pt x="14688133" y="6112439"/>
                      <a:pt x="14676703" y="6109264"/>
                      <a:pt x="14673528" y="6116814"/>
                    </a:cubicBezTo>
                    <a:lnTo>
                      <a:pt x="14519504" y="6476153"/>
                    </a:lnTo>
                    <a:cubicBezTo>
                      <a:pt x="14497248" y="6528074"/>
                      <a:pt x="14446172" y="6561717"/>
                      <a:pt x="14389683" y="6561667"/>
                    </a:cubicBezTo>
                    <a:lnTo>
                      <a:pt x="14324629" y="6561667"/>
                    </a:lnTo>
                    <a:cubicBezTo>
                      <a:pt x="14312765" y="6561677"/>
                      <a:pt x="14301690" y="6555723"/>
                      <a:pt x="14295155" y="6545821"/>
                    </a:cubicBezTo>
                    <a:cubicBezTo>
                      <a:pt x="14288619" y="6535918"/>
                      <a:pt x="14287500" y="6523394"/>
                      <a:pt x="14292174" y="6512489"/>
                    </a:cubicBezTo>
                    <a:lnTo>
                      <a:pt x="14482815" y="6067778"/>
                    </a:lnTo>
                    <a:lnTo>
                      <a:pt x="14552947" y="5892377"/>
                    </a:lnTo>
                    <a:cubicBezTo>
                      <a:pt x="14595818" y="5785238"/>
                      <a:pt x="14699594" y="5714992"/>
                      <a:pt x="14814992" y="5715000"/>
                    </a:cubicBezTo>
                    <a:lnTo>
                      <a:pt x="14997306" y="5715000"/>
                    </a:lnTo>
                    <a:cubicBezTo>
                      <a:pt x="15112704" y="5714992"/>
                      <a:pt x="15216480" y="5785238"/>
                      <a:pt x="15259351" y="5892377"/>
                    </a:cubicBezTo>
                    <a:lnTo>
                      <a:pt x="15329483" y="6067778"/>
                    </a:lnTo>
                    <a:lnTo>
                      <a:pt x="15520053" y="6512489"/>
                    </a:lnTo>
                    <a:cubicBezTo>
                      <a:pt x="15524727" y="6523394"/>
                      <a:pt x="15523607" y="6535918"/>
                      <a:pt x="15517073" y="6545821"/>
                    </a:cubicBezTo>
                    <a:cubicBezTo>
                      <a:pt x="15510537" y="6555723"/>
                      <a:pt x="15499462" y="6561677"/>
                      <a:pt x="15487597" y="6561667"/>
                    </a:cubicBezTo>
                    <a:lnTo>
                      <a:pt x="15422545" y="6561667"/>
                    </a:lnTo>
                    <a:cubicBezTo>
                      <a:pt x="15366107" y="6561661"/>
                      <a:pt x="15315101" y="6528026"/>
                      <a:pt x="15292863" y="6476153"/>
                    </a:cubicBezTo>
                    <a:lnTo>
                      <a:pt x="15138842" y="6116814"/>
                    </a:lnTo>
                    <a:cubicBezTo>
                      <a:pt x="15135595" y="6109264"/>
                      <a:pt x="15124236" y="6112439"/>
                      <a:pt x="15125365" y="6120553"/>
                    </a:cubicBezTo>
                    <a:lnTo>
                      <a:pt x="15188372" y="6561667"/>
                    </a:lnTo>
                    <a:lnTo>
                      <a:pt x="15255752" y="7370163"/>
                    </a:lnTo>
                    <a:cubicBezTo>
                      <a:pt x="15256560" y="7379984"/>
                      <a:pt x="15253222" y="7389697"/>
                      <a:pt x="15246548" y="7396948"/>
                    </a:cubicBezTo>
                    <a:cubicBezTo>
                      <a:pt x="15239874" y="7404198"/>
                      <a:pt x="15230470" y="7408327"/>
                      <a:pt x="15220615" y="7408333"/>
                    </a:cubicBezTo>
                    <a:lnTo>
                      <a:pt x="15166781" y="7408333"/>
                    </a:lnTo>
                    <a:cubicBezTo>
                      <a:pt x="15097799" y="7408342"/>
                      <a:pt x="15038922" y="7358477"/>
                      <a:pt x="15027576" y="7290435"/>
                    </a:cubicBezTo>
                    <a:lnTo>
                      <a:pt x="14913204" y="6603436"/>
                    </a:lnTo>
                    <a:cubicBezTo>
                      <a:pt x="14911863" y="6595533"/>
                      <a:pt x="14900576" y="6595533"/>
                      <a:pt x="14899235" y="6603436"/>
                    </a:cubicBezTo>
                    <a:lnTo>
                      <a:pt x="14784794" y="7290435"/>
                    </a:lnTo>
                    <a:cubicBezTo>
                      <a:pt x="14773442" y="7358504"/>
                      <a:pt x="14714525" y="7408376"/>
                      <a:pt x="14645517" y="7408333"/>
                    </a:cubicBezTo>
                    <a:lnTo>
                      <a:pt x="14591683" y="7408333"/>
                    </a:lnTo>
                    <a:cubicBezTo>
                      <a:pt x="14581828" y="7408327"/>
                      <a:pt x="14572425" y="7404198"/>
                      <a:pt x="14565750" y="7396948"/>
                    </a:cubicBezTo>
                    <a:cubicBezTo>
                      <a:pt x="14559076" y="7389697"/>
                      <a:pt x="14555738" y="7379984"/>
                      <a:pt x="14556547" y="7370163"/>
                    </a:cubicBezTo>
                    <a:lnTo>
                      <a:pt x="14623927" y="6561667"/>
                    </a:lnTo>
                    <a:lnTo>
                      <a:pt x="14686933" y="6120553"/>
                    </a:lnTo>
                    <a:moveTo>
                      <a:pt x="618649" y="7725833"/>
                    </a:moveTo>
                    <a:cubicBezTo>
                      <a:pt x="501749" y="7725833"/>
                      <a:pt x="406982" y="7820599"/>
                      <a:pt x="406982" y="7937500"/>
                    </a:cubicBezTo>
                    <a:lnTo>
                      <a:pt x="406982" y="8008055"/>
                    </a:lnTo>
                    <a:cubicBezTo>
                      <a:pt x="406982" y="8124956"/>
                      <a:pt x="501749" y="8219722"/>
                      <a:pt x="618649" y="8219722"/>
                    </a:cubicBezTo>
                    <a:cubicBezTo>
                      <a:pt x="735549" y="8219722"/>
                      <a:pt x="830316" y="8124956"/>
                      <a:pt x="830316" y="8008055"/>
                    </a:cubicBezTo>
                    <a:lnTo>
                      <a:pt x="830316" y="7937500"/>
                    </a:lnTo>
                    <a:cubicBezTo>
                      <a:pt x="830316" y="7820599"/>
                      <a:pt x="735549" y="7725833"/>
                      <a:pt x="618649" y="7725833"/>
                    </a:cubicBezTo>
                    <a:moveTo>
                      <a:pt x="399433" y="8695831"/>
                    </a:moveTo>
                    <a:cubicBezTo>
                      <a:pt x="400632" y="8687717"/>
                      <a:pt x="389202" y="8684542"/>
                      <a:pt x="386027" y="8692092"/>
                    </a:cubicBezTo>
                    <a:lnTo>
                      <a:pt x="232005" y="9051431"/>
                    </a:lnTo>
                    <a:cubicBezTo>
                      <a:pt x="209748" y="9103351"/>
                      <a:pt x="158672" y="9136995"/>
                      <a:pt x="102182" y="9136945"/>
                    </a:cubicBezTo>
                    <a:lnTo>
                      <a:pt x="37130" y="9136945"/>
                    </a:lnTo>
                    <a:cubicBezTo>
                      <a:pt x="25266" y="9136955"/>
                      <a:pt x="14190" y="9131001"/>
                      <a:pt x="7655" y="9121098"/>
                    </a:cubicBezTo>
                    <a:cubicBezTo>
                      <a:pt x="1120" y="9111197"/>
                      <a:pt x="0" y="9098672"/>
                      <a:pt x="4675" y="9087767"/>
                    </a:cubicBezTo>
                    <a:lnTo>
                      <a:pt x="195316" y="8643055"/>
                    </a:lnTo>
                    <a:lnTo>
                      <a:pt x="265448" y="8467654"/>
                    </a:lnTo>
                    <a:cubicBezTo>
                      <a:pt x="308318" y="8360516"/>
                      <a:pt x="412094" y="8290270"/>
                      <a:pt x="527491" y="8290278"/>
                    </a:cubicBezTo>
                    <a:lnTo>
                      <a:pt x="709807" y="8290278"/>
                    </a:lnTo>
                    <a:cubicBezTo>
                      <a:pt x="825204" y="8290270"/>
                      <a:pt x="928980" y="8360516"/>
                      <a:pt x="971850" y="8467654"/>
                    </a:cubicBezTo>
                    <a:lnTo>
                      <a:pt x="1041982" y="8643055"/>
                    </a:lnTo>
                    <a:lnTo>
                      <a:pt x="1232553" y="9087767"/>
                    </a:lnTo>
                    <a:cubicBezTo>
                      <a:pt x="1237228" y="9098672"/>
                      <a:pt x="1236108" y="9111197"/>
                      <a:pt x="1229572" y="9121098"/>
                    </a:cubicBezTo>
                    <a:cubicBezTo>
                      <a:pt x="1223037" y="9131001"/>
                      <a:pt x="1211962" y="9136955"/>
                      <a:pt x="1200097" y="9136945"/>
                    </a:cubicBezTo>
                    <a:lnTo>
                      <a:pt x="1135045" y="9136945"/>
                    </a:lnTo>
                    <a:cubicBezTo>
                      <a:pt x="1078607" y="9136938"/>
                      <a:pt x="1027601" y="9103304"/>
                      <a:pt x="1005364" y="9051431"/>
                    </a:cubicBezTo>
                    <a:lnTo>
                      <a:pt x="851341" y="8692092"/>
                    </a:lnTo>
                    <a:cubicBezTo>
                      <a:pt x="848096" y="8684542"/>
                      <a:pt x="836736" y="8687717"/>
                      <a:pt x="837865" y="8695831"/>
                    </a:cubicBezTo>
                    <a:lnTo>
                      <a:pt x="900871" y="9136945"/>
                    </a:lnTo>
                    <a:lnTo>
                      <a:pt x="968252" y="9945440"/>
                    </a:lnTo>
                    <a:cubicBezTo>
                      <a:pt x="969060" y="9955263"/>
                      <a:pt x="965723" y="9964975"/>
                      <a:pt x="959048" y="9972225"/>
                    </a:cubicBezTo>
                    <a:cubicBezTo>
                      <a:pt x="952374" y="9979477"/>
                      <a:pt x="942970" y="9983605"/>
                      <a:pt x="933115" y="9983611"/>
                    </a:cubicBezTo>
                    <a:lnTo>
                      <a:pt x="879281" y="9983611"/>
                    </a:lnTo>
                    <a:cubicBezTo>
                      <a:pt x="810300" y="9983619"/>
                      <a:pt x="751423" y="9933755"/>
                      <a:pt x="740075" y="9865713"/>
                    </a:cubicBezTo>
                    <a:lnTo>
                      <a:pt x="625705" y="9178713"/>
                    </a:lnTo>
                    <a:cubicBezTo>
                      <a:pt x="624364" y="9170811"/>
                      <a:pt x="613075" y="9170811"/>
                      <a:pt x="611735" y="9178713"/>
                    </a:cubicBezTo>
                    <a:lnTo>
                      <a:pt x="497293" y="9865713"/>
                    </a:lnTo>
                    <a:cubicBezTo>
                      <a:pt x="485942" y="9933781"/>
                      <a:pt x="427025" y="9983654"/>
                      <a:pt x="358017" y="9983611"/>
                    </a:cubicBezTo>
                    <a:lnTo>
                      <a:pt x="304183" y="9983611"/>
                    </a:lnTo>
                    <a:cubicBezTo>
                      <a:pt x="294328" y="9983605"/>
                      <a:pt x="284924" y="9979477"/>
                      <a:pt x="278250" y="9972225"/>
                    </a:cubicBezTo>
                    <a:cubicBezTo>
                      <a:pt x="271575" y="9964975"/>
                      <a:pt x="268238" y="9955263"/>
                      <a:pt x="269046" y="9945440"/>
                    </a:cubicBezTo>
                    <a:lnTo>
                      <a:pt x="336427" y="9136945"/>
                    </a:lnTo>
                    <a:lnTo>
                      <a:pt x="399433" y="8695831"/>
                    </a:lnTo>
                    <a:moveTo>
                      <a:pt x="2206149" y="7725833"/>
                    </a:moveTo>
                    <a:cubicBezTo>
                      <a:pt x="2089249" y="7725833"/>
                      <a:pt x="1994482" y="7820599"/>
                      <a:pt x="1994482" y="7937500"/>
                    </a:cubicBezTo>
                    <a:lnTo>
                      <a:pt x="1994482" y="8008055"/>
                    </a:lnTo>
                    <a:cubicBezTo>
                      <a:pt x="1994482" y="8124956"/>
                      <a:pt x="2089249" y="8219722"/>
                      <a:pt x="2206149" y="8219722"/>
                    </a:cubicBezTo>
                    <a:cubicBezTo>
                      <a:pt x="2323049" y="8219722"/>
                      <a:pt x="2417816" y="8124956"/>
                      <a:pt x="2417816" y="8008055"/>
                    </a:cubicBezTo>
                    <a:lnTo>
                      <a:pt x="2417816" y="7937500"/>
                    </a:lnTo>
                    <a:cubicBezTo>
                      <a:pt x="2417816" y="7820599"/>
                      <a:pt x="2323049" y="7725833"/>
                      <a:pt x="2206149" y="7725833"/>
                    </a:cubicBezTo>
                    <a:moveTo>
                      <a:pt x="1986933" y="8695831"/>
                    </a:moveTo>
                    <a:cubicBezTo>
                      <a:pt x="1988132" y="8687717"/>
                      <a:pt x="1976702" y="8684542"/>
                      <a:pt x="1973527" y="8692092"/>
                    </a:cubicBezTo>
                    <a:lnTo>
                      <a:pt x="1819505" y="9051431"/>
                    </a:lnTo>
                    <a:cubicBezTo>
                      <a:pt x="1797248" y="9103351"/>
                      <a:pt x="1746172" y="9136995"/>
                      <a:pt x="1689682" y="9136945"/>
                    </a:cubicBezTo>
                    <a:lnTo>
                      <a:pt x="1624630" y="9136945"/>
                    </a:lnTo>
                    <a:cubicBezTo>
                      <a:pt x="1612766" y="9136955"/>
                      <a:pt x="1601690" y="9131001"/>
                      <a:pt x="1595155" y="9121098"/>
                    </a:cubicBezTo>
                    <a:cubicBezTo>
                      <a:pt x="1588620" y="9111197"/>
                      <a:pt x="1587500" y="9098672"/>
                      <a:pt x="1592175" y="9087767"/>
                    </a:cubicBezTo>
                    <a:lnTo>
                      <a:pt x="1782816" y="8643055"/>
                    </a:lnTo>
                    <a:lnTo>
                      <a:pt x="1852948" y="8467654"/>
                    </a:lnTo>
                    <a:cubicBezTo>
                      <a:pt x="1895818" y="8360516"/>
                      <a:pt x="1999595" y="8290270"/>
                      <a:pt x="2114991" y="8290278"/>
                    </a:cubicBezTo>
                    <a:lnTo>
                      <a:pt x="2297307" y="8290278"/>
                    </a:lnTo>
                    <a:cubicBezTo>
                      <a:pt x="2412703" y="8290270"/>
                      <a:pt x="2516480" y="8360516"/>
                      <a:pt x="2559350" y="8467654"/>
                    </a:cubicBezTo>
                    <a:lnTo>
                      <a:pt x="2629482" y="8643055"/>
                    </a:lnTo>
                    <a:lnTo>
                      <a:pt x="2820053" y="9087767"/>
                    </a:lnTo>
                    <a:cubicBezTo>
                      <a:pt x="2824728" y="9098672"/>
                      <a:pt x="2823608" y="9111197"/>
                      <a:pt x="2817072" y="9121098"/>
                    </a:cubicBezTo>
                    <a:cubicBezTo>
                      <a:pt x="2810537" y="9131001"/>
                      <a:pt x="2799462" y="9136955"/>
                      <a:pt x="2787597" y="9136945"/>
                    </a:cubicBezTo>
                    <a:lnTo>
                      <a:pt x="2722545" y="9136945"/>
                    </a:lnTo>
                    <a:cubicBezTo>
                      <a:pt x="2666107" y="9136938"/>
                      <a:pt x="2615101" y="9103304"/>
                      <a:pt x="2592864" y="9051431"/>
                    </a:cubicBezTo>
                    <a:lnTo>
                      <a:pt x="2438841" y="8692092"/>
                    </a:lnTo>
                    <a:cubicBezTo>
                      <a:pt x="2435596" y="8684542"/>
                      <a:pt x="2424236" y="8687717"/>
                      <a:pt x="2425365" y="8695831"/>
                    </a:cubicBezTo>
                    <a:lnTo>
                      <a:pt x="2488371" y="9136945"/>
                    </a:lnTo>
                    <a:lnTo>
                      <a:pt x="2555752" y="9945440"/>
                    </a:lnTo>
                    <a:cubicBezTo>
                      <a:pt x="2556560" y="9955263"/>
                      <a:pt x="2553223" y="9964975"/>
                      <a:pt x="2546548" y="9972225"/>
                    </a:cubicBezTo>
                    <a:cubicBezTo>
                      <a:pt x="2539874" y="9979477"/>
                      <a:pt x="2530470" y="9983605"/>
                      <a:pt x="2520615" y="9983611"/>
                    </a:cubicBezTo>
                    <a:lnTo>
                      <a:pt x="2466781" y="9983611"/>
                    </a:lnTo>
                    <a:cubicBezTo>
                      <a:pt x="2397800" y="9983619"/>
                      <a:pt x="2338923" y="9933755"/>
                      <a:pt x="2327575" y="9865713"/>
                    </a:cubicBezTo>
                    <a:lnTo>
                      <a:pt x="2213205" y="9178713"/>
                    </a:lnTo>
                    <a:cubicBezTo>
                      <a:pt x="2211864" y="9170811"/>
                      <a:pt x="2200575" y="9170811"/>
                      <a:pt x="2199234" y="9178713"/>
                    </a:cubicBezTo>
                    <a:lnTo>
                      <a:pt x="2084793" y="9865713"/>
                    </a:lnTo>
                    <a:cubicBezTo>
                      <a:pt x="2073442" y="9933781"/>
                      <a:pt x="2014525" y="9983654"/>
                      <a:pt x="1945517" y="9983611"/>
                    </a:cubicBezTo>
                    <a:lnTo>
                      <a:pt x="1891683" y="9983611"/>
                    </a:lnTo>
                    <a:cubicBezTo>
                      <a:pt x="1881828" y="9983605"/>
                      <a:pt x="1872424" y="9979477"/>
                      <a:pt x="1865750" y="9972225"/>
                    </a:cubicBezTo>
                    <a:cubicBezTo>
                      <a:pt x="1859075" y="9964975"/>
                      <a:pt x="1855738" y="9955263"/>
                      <a:pt x="1856546" y="9945440"/>
                    </a:cubicBezTo>
                    <a:lnTo>
                      <a:pt x="1923927" y="9136945"/>
                    </a:lnTo>
                    <a:lnTo>
                      <a:pt x="1986933" y="8695831"/>
                    </a:lnTo>
                    <a:moveTo>
                      <a:pt x="3793649" y="7725833"/>
                    </a:moveTo>
                    <a:cubicBezTo>
                      <a:pt x="3676749" y="7725833"/>
                      <a:pt x="3581982" y="7820599"/>
                      <a:pt x="3581982" y="7937500"/>
                    </a:cubicBezTo>
                    <a:lnTo>
                      <a:pt x="3581982" y="8008055"/>
                    </a:lnTo>
                    <a:cubicBezTo>
                      <a:pt x="3581982" y="8124956"/>
                      <a:pt x="3676749" y="8219722"/>
                      <a:pt x="3793649" y="8219722"/>
                    </a:cubicBezTo>
                    <a:cubicBezTo>
                      <a:pt x="3910549" y="8219722"/>
                      <a:pt x="4005316" y="8124956"/>
                      <a:pt x="4005316" y="8008055"/>
                    </a:cubicBezTo>
                    <a:lnTo>
                      <a:pt x="4005316" y="7937500"/>
                    </a:lnTo>
                    <a:cubicBezTo>
                      <a:pt x="4005316" y="7820599"/>
                      <a:pt x="3910549" y="7725833"/>
                      <a:pt x="3793649" y="7725833"/>
                    </a:cubicBezTo>
                    <a:moveTo>
                      <a:pt x="3574433" y="8695831"/>
                    </a:moveTo>
                    <a:cubicBezTo>
                      <a:pt x="3575632" y="8687717"/>
                      <a:pt x="3564202" y="8684542"/>
                      <a:pt x="3561027" y="8692092"/>
                    </a:cubicBezTo>
                    <a:lnTo>
                      <a:pt x="3407004" y="9051431"/>
                    </a:lnTo>
                    <a:cubicBezTo>
                      <a:pt x="3384748" y="9103351"/>
                      <a:pt x="3333672" y="9136995"/>
                      <a:pt x="3277182" y="9136945"/>
                    </a:cubicBezTo>
                    <a:lnTo>
                      <a:pt x="3212130" y="9136945"/>
                    </a:lnTo>
                    <a:cubicBezTo>
                      <a:pt x="3200266" y="9136955"/>
                      <a:pt x="3189190" y="9131001"/>
                      <a:pt x="3182655" y="9121098"/>
                    </a:cubicBezTo>
                    <a:cubicBezTo>
                      <a:pt x="3176120" y="9111197"/>
                      <a:pt x="3175000" y="9098672"/>
                      <a:pt x="3179675" y="9087767"/>
                    </a:cubicBezTo>
                    <a:lnTo>
                      <a:pt x="3370316" y="8643055"/>
                    </a:lnTo>
                    <a:lnTo>
                      <a:pt x="3440448" y="8467654"/>
                    </a:lnTo>
                    <a:cubicBezTo>
                      <a:pt x="3483318" y="8360516"/>
                      <a:pt x="3587095" y="8290270"/>
                      <a:pt x="3702491" y="8290278"/>
                    </a:cubicBezTo>
                    <a:lnTo>
                      <a:pt x="3884807" y="8290278"/>
                    </a:lnTo>
                    <a:cubicBezTo>
                      <a:pt x="4000203" y="8290270"/>
                      <a:pt x="4103980" y="8360516"/>
                      <a:pt x="4146850" y="8467654"/>
                    </a:cubicBezTo>
                    <a:lnTo>
                      <a:pt x="4216982" y="8643055"/>
                    </a:lnTo>
                    <a:lnTo>
                      <a:pt x="4407553" y="9087767"/>
                    </a:lnTo>
                    <a:cubicBezTo>
                      <a:pt x="4412228" y="9098672"/>
                      <a:pt x="4411107" y="9111197"/>
                      <a:pt x="4404572" y="9121098"/>
                    </a:cubicBezTo>
                    <a:cubicBezTo>
                      <a:pt x="4398037" y="9131001"/>
                      <a:pt x="4386962" y="9136955"/>
                      <a:pt x="4375097" y="9136945"/>
                    </a:cubicBezTo>
                    <a:lnTo>
                      <a:pt x="4310045" y="9136945"/>
                    </a:lnTo>
                    <a:cubicBezTo>
                      <a:pt x="4253607" y="9136938"/>
                      <a:pt x="4202601" y="9103304"/>
                      <a:pt x="4180364" y="9051431"/>
                    </a:cubicBezTo>
                    <a:lnTo>
                      <a:pt x="4026341" y="8692092"/>
                    </a:lnTo>
                    <a:cubicBezTo>
                      <a:pt x="4023096" y="8684542"/>
                      <a:pt x="4011736" y="8687717"/>
                      <a:pt x="4012865" y="8695831"/>
                    </a:cubicBezTo>
                    <a:lnTo>
                      <a:pt x="4075871" y="9136945"/>
                    </a:lnTo>
                    <a:lnTo>
                      <a:pt x="4143252" y="9945440"/>
                    </a:lnTo>
                    <a:cubicBezTo>
                      <a:pt x="4144060" y="9955263"/>
                      <a:pt x="4140723" y="9964975"/>
                      <a:pt x="4134048" y="9972225"/>
                    </a:cubicBezTo>
                    <a:cubicBezTo>
                      <a:pt x="4127374" y="9979477"/>
                      <a:pt x="4117970" y="9983605"/>
                      <a:pt x="4108115" y="9983611"/>
                    </a:cubicBezTo>
                    <a:lnTo>
                      <a:pt x="4054281" y="9983611"/>
                    </a:lnTo>
                    <a:cubicBezTo>
                      <a:pt x="3985299" y="9983619"/>
                      <a:pt x="3926423" y="9933755"/>
                      <a:pt x="3915075" y="9865713"/>
                    </a:cubicBezTo>
                    <a:lnTo>
                      <a:pt x="3800704" y="9178713"/>
                    </a:lnTo>
                    <a:cubicBezTo>
                      <a:pt x="3799364" y="9170811"/>
                      <a:pt x="3788075" y="9170811"/>
                      <a:pt x="3786735" y="9178713"/>
                    </a:cubicBezTo>
                    <a:lnTo>
                      <a:pt x="3672294" y="9865713"/>
                    </a:lnTo>
                    <a:cubicBezTo>
                      <a:pt x="3660942" y="9933781"/>
                      <a:pt x="3602025" y="9983654"/>
                      <a:pt x="3533017" y="9983611"/>
                    </a:cubicBezTo>
                    <a:lnTo>
                      <a:pt x="3479183" y="9983611"/>
                    </a:lnTo>
                    <a:cubicBezTo>
                      <a:pt x="3469328" y="9983605"/>
                      <a:pt x="3459924" y="9979477"/>
                      <a:pt x="3453250" y="9972225"/>
                    </a:cubicBezTo>
                    <a:cubicBezTo>
                      <a:pt x="3446575" y="9964975"/>
                      <a:pt x="3443238" y="9955263"/>
                      <a:pt x="3444046" y="9945440"/>
                    </a:cubicBezTo>
                    <a:lnTo>
                      <a:pt x="3511427" y="9136945"/>
                    </a:lnTo>
                    <a:lnTo>
                      <a:pt x="3574433" y="8695831"/>
                    </a:lnTo>
                    <a:moveTo>
                      <a:pt x="5381149" y="7725833"/>
                    </a:moveTo>
                    <a:cubicBezTo>
                      <a:pt x="5264249" y="7725833"/>
                      <a:pt x="5169482" y="7820599"/>
                      <a:pt x="5169482" y="7937500"/>
                    </a:cubicBezTo>
                    <a:lnTo>
                      <a:pt x="5169482" y="8008055"/>
                    </a:lnTo>
                    <a:cubicBezTo>
                      <a:pt x="5169482" y="8124956"/>
                      <a:pt x="5264249" y="8219722"/>
                      <a:pt x="5381149" y="8219722"/>
                    </a:cubicBezTo>
                    <a:cubicBezTo>
                      <a:pt x="5498049" y="8219722"/>
                      <a:pt x="5592816" y="8124956"/>
                      <a:pt x="5592816" y="8008055"/>
                    </a:cubicBezTo>
                    <a:lnTo>
                      <a:pt x="5592816" y="7937500"/>
                    </a:lnTo>
                    <a:cubicBezTo>
                      <a:pt x="5592816" y="7820599"/>
                      <a:pt x="5498049" y="7725833"/>
                      <a:pt x="5381149" y="7725833"/>
                    </a:cubicBezTo>
                    <a:moveTo>
                      <a:pt x="5161933" y="8695831"/>
                    </a:moveTo>
                    <a:cubicBezTo>
                      <a:pt x="5163132" y="8687717"/>
                      <a:pt x="5151702" y="8684542"/>
                      <a:pt x="5148527" y="8692092"/>
                    </a:cubicBezTo>
                    <a:lnTo>
                      <a:pt x="4994504" y="9051431"/>
                    </a:lnTo>
                    <a:cubicBezTo>
                      <a:pt x="4972248" y="9103351"/>
                      <a:pt x="4921172" y="9136995"/>
                      <a:pt x="4864682" y="9136945"/>
                    </a:cubicBezTo>
                    <a:lnTo>
                      <a:pt x="4799630" y="9136945"/>
                    </a:lnTo>
                    <a:cubicBezTo>
                      <a:pt x="4787765" y="9136955"/>
                      <a:pt x="4776691" y="9131001"/>
                      <a:pt x="4770155" y="9121098"/>
                    </a:cubicBezTo>
                    <a:cubicBezTo>
                      <a:pt x="4763620" y="9111197"/>
                      <a:pt x="4762500" y="9098672"/>
                      <a:pt x="4767174" y="9087767"/>
                    </a:cubicBezTo>
                    <a:lnTo>
                      <a:pt x="4957816" y="8643055"/>
                    </a:lnTo>
                    <a:lnTo>
                      <a:pt x="5027948" y="8467654"/>
                    </a:lnTo>
                    <a:cubicBezTo>
                      <a:pt x="5070818" y="8360516"/>
                      <a:pt x="5174595" y="8290270"/>
                      <a:pt x="5289991" y="8290278"/>
                    </a:cubicBezTo>
                    <a:lnTo>
                      <a:pt x="5472307" y="8290278"/>
                    </a:lnTo>
                    <a:cubicBezTo>
                      <a:pt x="5587703" y="8290270"/>
                      <a:pt x="5691480" y="8360516"/>
                      <a:pt x="5734350" y="8467654"/>
                    </a:cubicBezTo>
                    <a:lnTo>
                      <a:pt x="5804482" y="8643055"/>
                    </a:lnTo>
                    <a:lnTo>
                      <a:pt x="5995053" y="9087767"/>
                    </a:lnTo>
                    <a:cubicBezTo>
                      <a:pt x="5999728" y="9098672"/>
                      <a:pt x="5998607" y="9111197"/>
                      <a:pt x="5992072" y="9121098"/>
                    </a:cubicBezTo>
                    <a:cubicBezTo>
                      <a:pt x="5985537" y="9131001"/>
                      <a:pt x="5974462" y="9136955"/>
                      <a:pt x="5962597" y="9136945"/>
                    </a:cubicBezTo>
                    <a:lnTo>
                      <a:pt x="5897545" y="9136945"/>
                    </a:lnTo>
                    <a:cubicBezTo>
                      <a:pt x="5841107" y="9136938"/>
                      <a:pt x="5790101" y="9103304"/>
                      <a:pt x="5767864" y="9051431"/>
                    </a:cubicBezTo>
                    <a:lnTo>
                      <a:pt x="5613841" y="8692092"/>
                    </a:lnTo>
                    <a:cubicBezTo>
                      <a:pt x="5610596" y="8684542"/>
                      <a:pt x="5599236" y="8687717"/>
                      <a:pt x="5600365" y="8695831"/>
                    </a:cubicBezTo>
                    <a:lnTo>
                      <a:pt x="5663371" y="9136945"/>
                    </a:lnTo>
                    <a:lnTo>
                      <a:pt x="5730752" y="9945440"/>
                    </a:lnTo>
                    <a:cubicBezTo>
                      <a:pt x="5731560" y="9955263"/>
                      <a:pt x="5728223" y="9964975"/>
                      <a:pt x="5721548" y="9972225"/>
                    </a:cubicBezTo>
                    <a:cubicBezTo>
                      <a:pt x="5714874" y="9979477"/>
                      <a:pt x="5705470" y="9983605"/>
                      <a:pt x="5695615" y="9983611"/>
                    </a:cubicBezTo>
                    <a:lnTo>
                      <a:pt x="5641781" y="9983611"/>
                    </a:lnTo>
                    <a:cubicBezTo>
                      <a:pt x="5572799" y="9983619"/>
                      <a:pt x="5513923" y="9933755"/>
                      <a:pt x="5502575" y="9865713"/>
                    </a:cubicBezTo>
                    <a:lnTo>
                      <a:pt x="5388204" y="9178713"/>
                    </a:lnTo>
                    <a:cubicBezTo>
                      <a:pt x="5386864" y="9170811"/>
                      <a:pt x="5375575" y="9170811"/>
                      <a:pt x="5374235" y="9178713"/>
                    </a:cubicBezTo>
                    <a:lnTo>
                      <a:pt x="5259794" y="9865713"/>
                    </a:lnTo>
                    <a:cubicBezTo>
                      <a:pt x="5248442" y="9933781"/>
                      <a:pt x="5189525" y="9983654"/>
                      <a:pt x="5120517" y="9983611"/>
                    </a:cubicBezTo>
                    <a:lnTo>
                      <a:pt x="5066683" y="9983611"/>
                    </a:lnTo>
                    <a:cubicBezTo>
                      <a:pt x="5056828" y="9983605"/>
                      <a:pt x="5047424" y="9979477"/>
                      <a:pt x="5040750" y="9972225"/>
                    </a:cubicBezTo>
                    <a:cubicBezTo>
                      <a:pt x="5034075" y="9964975"/>
                      <a:pt x="5030738" y="9955263"/>
                      <a:pt x="5031546" y="9945440"/>
                    </a:cubicBezTo>
                    <a:lnTo>
                      <a:pt x="5098927" y="9136945"/>
                    </a:lnTo>
                    <a:lnTo>
                      <a:pt x="5161933" y="8695831"/>
                    </a:lnTo>
                    <a:moveTo>
                      <a:pt x="6968649" y="7725833"/>
                    </a:moveTo>
                    <a:cubicBezTo>
                      <a:pt x="6851748" y="7725833"/>
                      <a:pt x="6756982" y="7820599"/>
                      <a:pt x="6756982" y="7937500"/>
                    </a:cubicBezTo>
                    <a:lnTo>
                      <a:pt x="6756982" y="8008055"/>
                    </a:lnTo>
                    <a:cubicBezTo>
                      <a:pt x="6756982" y="8124956"/>
                      <a:pt x="6851748" y="8219722"/>
                      <a:pt x="6968649" y="8219722"/>
                    </a:cubicBezTo>
                    <a:cubicBezTo>
                      <a:pt x="7085550" y="8219722"/>
                      <a:pt x="7180316" y="8124956"/>
                      <a:pt x="7180316" y="8008055"/>
                    </a:cubicBezTo>
                    <a:lnTo>
                      <a:pt x="7180316" y="7937500"/>
                    </a:lnTo>
                    <a:cubicBezTo>
                      <a:pt x="7180316" y="7820599"/>
                      <a:pt x="7085550" y="7725833"/>
                      <a:pt x="6968649" y="7725833"/>
                    </a:cubicBezTo>
                    <a:moveTo>
                      <a:pt x="6749433" y="8695831"/>
                    </a:moveTo>
                    <a:cubicBezTo>
                      <a:pt x="6750632" y="8687717"/>
                      <a:pt x="6739203" y="8684542"/>
                      <a:pt x="6736028" y="8692092"/>
                    </a:cubicBezTo>
                    <a:lnTo>
                      <a:pt x="6582004" y="9051431"/>
                    </a:lnTo>
                    <a:cubicBezTo>
                      <a:pt x="6559748" y="9103351"/>
                      <a:pt x="6508672" y="9136995"/>
                      <a:pt x="6452182" y="9136945"/>
                    </a:cubicBezTo>
                    <a:lnTo>
                      <a:pt x="6387130" y="9136945"/>
                    </a:lnTo>
                    <a:cubicBezTo>
                      <a:pt x="6375265" y="9136955"/>
                      <a:pt x="6364191" y="9131001"/>
                      <a:pt x="6357655" y="9121098"/>
                    </a:cubicBezTo>
                    <a:cubicBezTo>
                      <a:pt x="6351120" y="9111197"/>
                      <a:pt x="6350000" y="9098672"/>
                      <a:pt x="6354674" y="9087767"/>
                    </a:cubicBezTo>
                    <a:lnTo>
                      <a:pt x="6545316" y="8643055"/>
                    </a:lnTo>
                    <a:lnTo>
                      <a:pt x="6615448" y="8467654"/>
                    </a:lnTo>
                    <a:cubicBezTo>
                      <a:pt x="6658318" y="8360516"/>
                      <a:pt x="6762094" y="8290270"/>
                      <a:pt x="6877491" y="8290278"/>
                    </a:cubicBezTo>
                    <a:lnTo>
                      <a:pt x="7059807" y="8290278"/>
                    </a:lnTo>
                    <a:cubicBezTo>
                      <a:pt x="7175204" y="8290270"/>
                      <a:pt x="7278980" y="8360516"/>
                      <a:pt x="7321850" y="8467654"/>
                    </a:cubicBezTo>
                    <a:lnTo>
                      <a:pt x="7391982" y="8643055"/>
                    </a:lnTo>
                    <a:lnTo>
                      <a:pt x="7582553" y="9087767"/>
                    </a:lnTo>
                    <a:cubicBezTo>
                      <a:pt x="7587228" y="9098672"/>
                      <a:pt x="7586107" y="9111197"/>
                      <a:pt x="7579572" y="9121098"/>
                    </a:cubicBezTo>
                    <a:cubicBezTo>
                      <a:pt x="7573037" y="9131001"/>
                      <a:pt x="7561962" y="9136955"/>
                      <a:pt x="7550097" y="9136945"/>
                    </a:cubicBezTo>
                    <a:lnTo>
                      <a:pt x="7485045" y="9136945"/>
                    </a:lnTo>
                    <a:cubicBezTo>
                      <a:pt x="7428607" y="9136938"/>
                      <a:pt x="7377601" y="9103304"/>
                      <a:pt x="7355364" y="9051431"/>
                    </a:cubicBezTo>
                    <a:lnTo>
                      <a:pt x="7201341" y="8692092"/>
                    </a:lnTo>
                    <a:cubicBezTo>
                      <a:pt x="7198095" y="8684542"/>
                      <a:pt x="7186736" y="8687717"/>
                      <a:pt x="7187865" y="8695831"/>
                    </a:cubicBezTo>
                    <a:lnTo>
                      <a:pt x="7250871" y="9136945"/>
                    </a:lnTo>
                    <a:lnTo>
                      <a:pt x="7318252" y="9945440"/>
                    </a:lnTo>
                    <a:cubicBezTo>
                      <a:pt x="7319060" y="9955263"/>
                      <a:pt x="7315722" y="9964975"/>
                      <a:pt x="7309048" y="9972225"/>
                    </a:cubicBezTo>
                    <a:cubicBezTo>
                      <a:pt x="7302374" y="9979477"/>
                      <a:pt x="7292970" y="9983605"/>
                      <a:pt x="7283115" y="9983611"/>
                    </a:cubicBezTo>
                    <a:lnTo>
                      <a:pt x="7229281" y="9983611"/>
                    </a:lnTo>
                    <a:cubicBezTo>
                      <a:pt x="7160299" y="9983619"/>
                      <a:pt x="7101422" y="9933755"/>
                      <a:pt x="7090075" y="9865713"/>
                    </a:cubicBezTo>
                    <a:lnTo>
                      <a:pt x="6975704" y="9178713"/>
                    </a:lnTo>
                    <a:cubicBezTo>
                      <a:pt x="6974364" y="9170811"/>
                      <a:pt x="6963075" y="9170811"/>
                      <a:pt x="6961735" y="9178713"/>
                    </a:cubicBezTo>
                    <a:lnTo>
                      <a:pt x="6847294" y="9865713"/>
                    </a:lnTo>
                    <a:cubicBezTo>
                      <a:pt x="6835942" y="9933781"/>
                      <a:pt x="6777025" y="9983654"/>
                      <a:pt x="6708017" y="9983611"/>
                    </a:cubicBezTo>
                    <a:lnTo>
                      <a:pt x="6654183" y="9983611"/>
                    </a:lnTo>
                    <a:cubicBezTo>
                      <a:pt x="6644328" y="9983605"/>
                      <a:pt x="6634924" y="9979477"/>
                      <a:pt x="6628250" y="9972225"/>
                    </a:cubicBezTo>
                    <a:cubicBezTo>
                      <a:pt x="6621576" y="9964975"/>
                      <a:pt x="6618238" y="9955263"/>
                      <a:pt x="6619046" y="9945440"/>
                    </a:cubicBezTo>
                    <a:lnTo>
                      <a:pt x="6686427" y="9136945"/>
                    </a:lnTo>
                    <a:lnTo>
                      <a:pt x="6749433" y="8695831"/>
                    </a:lnTo>
                    <a:moveTo>
                      <a:pt x="8556149" y="7725833"/>
                    </a:moveTo>
                    <a:cubicBezTo>
                      <a:pt x="8439248" y="7725833"/>
                      <a:pt x="8344482" y="7820599"/>
                      <a:pt x="8344482" y="7937500"/>
                    </a:cubicBezTo>
                    <a:lnTo>
                      <a:pt x="8344482" y="8008055"/>
                    </a:lnTo>
                    <a:cubicBezTo>
                      <a:pt x="8344482" y="8124956"/>
                      <a:pt x="8439248" y="8219722"/>
                      <a:pt x="8556149" y="8219722"/>
                    </a:cubicBezTo>
                    <a:cubicBezTo>
                      <a:pt x="8673050" y="8219722"/>
                      <a:pt x="8767816" y="8124956"/>
                      <a:pt x="8767816" y="8008055"/>
                    </a:cubicBezTo>
                    <a:lnTo>
                      <a:pt x="8767816" y="7937500"/>
                    </a:lnTo>
                    <a:cubicBezTo>
                      <a:pt x="8767816" y="7820599"/>
                      <a:pt x="8673050" y="7725833"/>
                      <a:pt x="8556149" y="7725833"/>
                    </a:cubicBezTo>
                    <a:moveTo>
                      <a:pt x="8336933" y="8695831"/>
                    </a:moveTo>
                    <a:cubicBezTo>
                      <a:pt x="8338132" y="8687717"/>
                      <a:pt x="8326703" y="8684542"/>
                      <a:pt x="8323528" y="8692092"/>
                    </a:cubicBezTo>
                    <a:lnTo>
                      <a:pt x="8169504" y="9051431"/>
                    </a:lnTo>
                    <a:cubicBezTo>
                      <a:pt x="8147248" y="9103351"/>
                      <a:pt x="8096172" y="9136995"/>
                      <a:pt x="8039682" y="9136945"/>
                    </a:cubicBezTo>
                    <a:lnTo>
                      <a:pt x="7974630" y="9136945"/>
                    </a:lnTo>
                    <a:cubicBezTo>
                      <a:pt x="7962766" y="9136955"/>
                      <a:pt x="7951691" y="9131001"/>
                      <a:pt x="7945155" y="9121098"/>
                    </a:cubicBezTo>
                    <a:cubicBezTo>
                      <a:pt x="7938620" y="9111197"/>
                      <a:pt x="7937500" y="9098672"/>
                      <a:pt x="7942175" y="9087767"/>
                    </a:cubicBezTo>
                    <a:lnTo>
                      <a:pt x="8132816" y="8643055"/>
                    </a:lnTo>
                    <a:lnTo>
                      <a:pt x="8202948" y="8467654"/>
                    </a:lnTo>
                    <a:cubicBezTo>
                      <a:pt x="8245818" y="8360516"/>
                      <a:pt x="8349594" y="8290270"/>
                      <a:pt x="8464991" y="8290278"/>
                    </a:cubicBezTo>
                    <a:lnTo>
                      <a:pt x="8647307" y="8290278"/>
                    </a:lnTo>
                    <a:cubicBezTo>
                      <a:pt x="8762704" y="8290270"/>
                      <a:pt x="8866480" y="8360516"/>
                      <a:pt x="8909350" y="8467654"/>
                    </a:cubicBezTo>
                    <a:lnTo>
                      <a:pt x="8979482" y="8643055"/>
                    </a:lnTo>
                    <a:lnTo>
                      <a:pt x="9170053" y="9087767"/>
                    </a:lnTo>
                    <a:cubicBezTo>
                      <a:pt x="9174728" y="9098672"/>
                      <a:pt x="9173607" y="9111197"/>
                      <a:pt x="9167072" y="9121098"/>
                    </a:cubicBezTo>
                    <a:cubicBezTo>
                      <a:pt x="9160537" y="9131001"/>
                      <a:pt x="9149462" y="9136955"/>
                      <a:pt x="9137597" y="9136945"/>
                    </a:cubicBezTo>
                    <a:lnTo>
                      <a:pt x="9072545" y="9136945"/>
                    </a:lnTo>
                    <a:cubicBezTo>
                      <a:pt x="9016107" y="9136938"/>
                      <a:pt x="8965101" y="9103304"/>
                      <a:pt x="8942864" y="9051431"/>
                    </a:cubicBezTo>
                    <a:lnTo>
                      <a:pt x="8788841" y="8692092"/>
                    </a:lnTo>
                    <a:cubicBezTo>
                      <a:pt x="8785595" y="8684542"/>
                      <a:pt x="8774236" y="8687717"/>
                      <a:pt x="8775365" y="8695831"/>
                    </a:cubicBezTo>
                    <a:lnTo>
                      <a:pt x="8838371" y="9136945"/>
                    </a:lnTo>
                    <a:lnTo>
                      <a:pt x="8905752" y="9945440"/>
                    </a:lnTo>
                    <a:cubicBezTo>
                      <a:pt x="8906560" y="9955263"/>
                      <a:pt x="8903222" y="9964975"/>
                      <a:pt x="8896548" y="9972225"/>
                    </a:cubicBezTo>
                    <a:cubicBezTo>
                      <a:pt x="8889874" y="9979477"/>
                      <a:pt x="8880470" y="9983605"/>
                      <a:pt x="8870615" y="9983611"/>
                    </a:cubicBezTo>
                    <a:lnTo>
                      <a:pt x="8816781" y="9983611"/>
                    </a:lnTo>
                    <a:cubicBezTo>
                      <a:pt x="8747799" y="9983619"/>
                      <a:pt x="8688922" y="9933755"/>
                      <a:pt x="8677575" y="9865713"/>
                    </a:cubicBezTo>
                    <a:lnTo>
                      <a:pt x="8563204" y="9178713"/>
                    </a:lnTo>
                    <a:cubicBezTo>
                      <a:pt x="8561864" y="9170811"/>
                      <a:pt x="8550575" y="9170811"/>
                      <a:pt x="8549235" y="9178713"/>
                    </a:cubicBezTo>
                    <a:lnTo>
                      <a:pt x="8434794" y="9865713"/>
                    </a:lnTo>
                    <a:cubicBezTo>
                      <a:pt x="8423442" y="9933781"/>
                      <a:pt x="8364525" y="9983654"/>
                      <a:pt x="8295517" y="9983611"/>
                    </a:cubicBezTo>
                    <a:lnTo>
                      <a:pt x="8241683" y="9983611"/>
                    </a:lnTo>
                    <a:cubicBezTo>
                      <a:pt x="8231828" y="9983605"/>
                      <a:pt x="8222424" y="9979477"/>
                      <a:pt x="8215750" y="9972225"/>
                    </a:cubicBezTo>
                    <a:cubicBezTo>
                      <a:pt x="8209076" y="9964975"/>
                      <a:pt x="8205738" y="9955263"/>
                      <a:pt x="8206546" y="9945440"/>
                    </a:cubicBezTo>
                    <a:lnTo>
                      <a:pt x="8273927" y="9136945"/>
                    </a:lnTo>
                    <a:lnTo>
                      <a:pt x="8336933" y="8695831"/>
                    </a:lnTo>
                    <a:moveTo>
                      <a:pt x="10143649" y="7725833"/>
                    </a:moveTo>
                    <a:cubicBezTo>
                      <a:pt x="10026748" y="7725833"/>
                      <a:pt x="9931982" y="7820599"/>
                      <a:pt x="9931982" y="7937500"/>
                    </a:cubicBezTo>
                    <a:lnTo>
                      <a:pt x="9931982" y="8008055"/>
                    </a:lnTo>
                    <a:cubicBezTo>
                      <a:pt x="9931982" y="8124956"/>
                      <a:pt x="10026748" y="8219722"/>
                      <a:pt x="10143649" y="8219722"/>
                    </a:cubicBezTo>
                    <a:cubicBezTo>
                      <a:pt x="10260550" y="8219722"/>
                      <a:pt x="10355316" y="8124956"/>
                      <a:pt x="10355316" y="8008055"/>
                    </a:cubicBezTo>
                    <a:lnTo>
                      <a:pt x="10355316" y="7937500"/>
                    </a:lnTo>
                    <a:cubicBezTo>
                      <a:pt x="10355316" y="7820599"/>
                      <a:pt x="10260550" y="7725833"/>
                      <a:pt x="10143649" y="7725833"/>
                    </a:cubicBezTo>
                    <a:moveTo>
                      <a:pt x="9924433" y="8695831"/>
                    </a:moveTo>
                    <a:cubicBezTo>
                      <a:pt x="9925632" y="8687717"/>
                      <a:pt x="9914203" y="8684542"/>
                      <a:pt x="9911028" y="8692092"/>
                    </a:cubicBezTo>
                    <a:lnTo>
                      <a:pt x="9757004" y="9051431"/>
                    </a:lnTo>
                    <a:cubicBezTo>
                      <a:pt x="9734748" y="9103351"/>
                      <a:pt x="9683672" y="9136995"/>
                      <a:pt x="9627182" y="9136945"/>
                    </a:cubicBezTo>
                    <a:lnTo>
                      <a:pt x="9562130" y="9136945"/>
                    </a:lnTo>
                    <a:cubicBezTo>
                      <a:pt x="9550266" y="9136955"/>
                      <a:pt x="9539191" y="9131001"/>
                      <a:pt x="9532655" y="9121098"/>
                    </a:cubicBezTo>
                    <a:cubicBezTo>
                      <a:pt x="9526120" y="9111197"/>
                      <a:pt x="9525000" y="9098672"/>
                      <a:pt x="9529675" y="9087767"/>
                    </a:cubicBezTo>
                    <a:lnTo>
                      <a:pt x="9720316" y="8643055"/>
                    </a:lnTo>
                    <a:lnTo>
                      <a:pt x="9790448" y="8467654"/>
                    </a:lnTo>
                    <a:cubicBezTo>
                      <a:pt x="9833318" y="8360516"/>
                      <a:pt x="9937094" y="8290270"/>
                      <a:pt x="10052491" y="8290278"/>
                    </a:cubicBezTo>
                    <a:lnTo>
                      <a:pt x="10234807" y="8290278"/>
                    </a:lnTo>
                    <a:cubicBezTo>
                      <a:pt x="10350204" y="8290270"/>
                      <a:pt x="10453980" y="8360516"/>
                      <a:pt x="10496850" y="8467654"/>
                    </a:cubicBezTo>
                    <a:lnTo>
                      <a:pt x="10566982" y="8643055"/>
                    </a:lnTo>
                    <a:lnTo>
                      <a:pt x="10757553" y="9087767"/>
                    </a:lnTo>
                    <a:cubicBezTo>
                      <a:pt x="10762228" y="9098672"/>
                      <a:pt x="10761107" y="9111197"/>
                      <a:pt x="10754572" y="9121098"/>
                    </a:cubicBezTo>
                    <a:cubicBezTo>
                      <a:pt x="10748037" y="9131001"/>
                      <a:pt x="10736962" y="9136955"/>
                      <a:pt x="10725097" y="9136945"/>
                    </a:cubicBezTo>
                    <a:lnTo>
                      <a:pt x="10660045" y="9136945"/>
                    </a:lnTo>
                    <a:cubicBezTo>
                      <a:pt x="10603607" y="9136938"/>
                      <a:pt x="10552601" y="9103304"/>
                      <a:pt x="10530364" y="9051431"/>
                    </a:cubicBezTo>
                    <a:lnTo>
                      <a:pt x="10376341" y="8692092"/>
                    </a:lnTo>
                    <a:cubicBezTo>
                      <a:pt x="10373095" y="8684542"/>
                      <a:pt x="10361736" y="8687717"/>
                      <a:pt x="10362865" y="8695831"/>
                    </a:cubicBezTo>
                    <a:lnTo>
                      <a:pt x="10425871" y="9136945"/>
                    </a:lnTo>
                    <a:lnTo>
                      <a:pt x="10493252" y="9945440"/>
                    </a:lnTo>
                    <a:cubicBezTo>
                      <a:pt x="10494060" y="9955263"/>
                      <a:pt x="10490722" y="9964975"/>
                      <a:pt x="10484048" y="9972225"/>
                    </a:cubicBezTo>
                    <a:cubicBezTo>
                      <a:pt x="10477374" y="9979477"/>
                      <a:pt x="10467970" y="9983605"/>
                      <a:pt x="10458115" y="9983611"/>
                    </a:cubicBezTo>
                    <a:lnTo>
                      <a:pt x="10404281" y="9983611"/>
                    </a:lnTo>
                    <a:cubicBezTo>
                      <a:pt x="10335299" y="9983619"/>
                      <a:pt x="10276422" y="9933755"/>
                      <a:pt x="10265075" y="9865713"/>
                    </a:cubicBezTo>
                    <a:lnTo>
                      <a:pt x="10150704" y="9178713"/>
                    </a:lnTo>
                    <a:cubicBezTo>
                      <a:pt x="10149364" y="9170811"/>
                      <a:pt x="10138075" y="9170811"/>
                      <a:pt x="10136735" y="9178713"/>
                    </a:cubicBezTo>
                    <a:lnTo>
                      <a:pt x="10022294" y="9865713"/>
                    </a:lnTo>
                    <a:cubicBezTo>
                      <a:pt x="10010942" y="9933781"/>
                      <a:pt x="9952025" y="9983654"/>
                      <a:pt x="9883017" y="9983611"/>
                    </a:cubicBezTo>
                    <a:lnTo>
                      <a:pt x="9829183" y="9983611"/>
                    </a:lnTo>
                    <a:cubicBezTo>
                      <a:pt x="9819328" y="9983605"/>
                      <a:pt x="9809924" y="9979477"/>
                      <a:pt x="9803250" y="9972225"/>
                    </a:cubicBezTo>
                    <a:cubicBezTo>
                      <a:pt x="9796576" y="9964975"/>
                      <a:pt x="9793238" y="9955263"/>
                      <a:pt x="9794046" y="9945440"/>
                    </a:cubicBezTo>
                    <a:lnTo>
                      <a:pt x="9861427" y="9136945"/>
                    </a:lnTo>
                    <a:lnTo>
                      <a:pt x="9924433" y="8695831"/>
                    </a:lnTo>
                    <a:moveTo>
                      <a:pt x="11731149" y="7725833"/>
                    </a:moveTo>
                    <a:cubicBezTo>
                      <a:pt x="11614248" y="7725833"/>
                      <a:pt x="11519482" y="7820599"/>
                      <a:pt x="11519482" y="7937500"/>
                    </a:cubicBezTo>
                    <a:lnTo>
                      <a:pt x="11519482" y="8008055"/>
                    </a:lnTo>
                    <a:cubicBezTo>
                      <a:pt x="11519482" y="8124956"/>
                      <a:pt x="11614248" y="8219722"/>
                      <a:pt x="11731149" y="8219722"/>
                    </a:cubicBezTo>
                    <a:cubicBezTo>
                      <a:pt x="11848050" y="8219722"/>
                      <a:pt x="11942816" y="8124956"/>
                      <a:pt x="11942816" y="8008055"/>
                    </a:cubicBezTo>
                    <a:lnTo>
                      <a:pt x="11942816" y="7937500"/>
                    </a:lnTo>
                    <a:cubicBezTo>
                      <a:pt x="11942816" y="7820599"/>
                      <a:pt x="11848050" y="7725833"/>
                      <a:pt x="11731149" y="7725833"/>
                    </a:cubicBezTo>
                    <a:moveTo>
                      <a:pt x="11511933" y="8695831"/>
                    </a:moveTo>
                    <a:cubicBezTo>
                      <a:pt x="11513132" y="8687717"/>
                      <a:pt x="11501703" y="8684542"/>
                      <a:pt x="11498528" y="8692092"/>
                    </a:cubicBezTo>
                    <a:lnTo>
                      <a:pt x="11344504" y="9051431"/>
                    </a:lnTo>
                    <a:cubicBezTo>
                      <a:pt x="11322248" y="9103351"/>
                      <a:pt x="11271172" y="9136995"/>
                      <a:pt x="11214682" y="9136945"/>
                    </a:cubicBezTo>
                    <a:lnTo>
                      <a:pt x="11149630" y="9136945"/>
                    </a:lnTo>
                    <a:cubicBezTo>
                      <a:pt x="11137766" y="9136955"/>
                      <a:pt x="11126691" y="9131001"/>
                      <a:pt x="11120155" y="9121098"/>
                    </a:cubicBezTo>
                    <a:cubicBezTo>
                      <a:pt x="11113620" y="9111197"/>
                      <a:pt x="11112500" y="9098672"/>
                      <a:pt x="11117175" y="9087767"/>
                    </a:cubicBezTo>
                    <a:lnTo>
                      <a:pt x="11307816" y="8643055"/>
                    </a:lnTo>
                    <a:lnTo>
                      <a:pt x="11377948" y="8467654"/>
                    </a:lnTo>
                    <a:cubicBezTo>
                      <a:pt x="11420818" y="8360516"/>
                      <a:pt x="11524594" y="8290270"/>
                      <a:pt x="11639991" y="8290278"/>
                    </a:cubicBezTo>
                    <a:lnTo>
                      <a:pt x="11822307" y="8290278"/>
                    </a:lnTo>
                    <a:cubicBezTo>
                      <a:pt x="11937704" y="8290270"/>
                      <a:pt x="12041480" y="8360516"/>
                      <a:pt x="12084350" y="8467654"/>
                    </a:cubicBezTo>
                    <a:lnTo>
                      <a:pt x="12154482" y="8643055"/>
                    </a:lnTo>
                    <a:lnTo>
                      <a:pt x="12345053" y="9087767"/>
                    </a:lnTo>
                    <a:cubicBezTo>
                      <a:pt x="12349728" y="9098672"/>
                      <a:pt x="12348607" y="9111197"/>
                      <a:pt x="12342072" y="9121098"/>
                    </a:cubicBezTo>
                    <a:cubicBezTo>
                      <a:pt x="12335537" y="9131001"/>
                      <a:pt x="12324462" y="9136955"/>
                      <a:pt x="12312597" y="9136945"/>
                    </a:cubicBezTo>
                    <a:lnTo>
                      <a:pt x="12247545" y="9136945"/>
                    </a:lnTo>
                    <a:cubicBezTo>
                      <a:pt x="12191107" y="9136938"/>
                      <a:pt x="12140101" y="9103304"/>
                      <a:pt x="12117864" y="9051431"/>
                    </a:cubicBezTo>
                    <a:lnTo>
                      <a:pt x="11963841" y="8692092"/>
                    </a:lnTo>
                    <a:cubicBezTo>
                      <a:pt x="11960595" y="8684542"/>
                      <a:pt x="11949236" y="8687717"/>
                      <a:pt x="11950365" y="8695831"/>
                    </a:cubicBezTo>
                    <a:lnTo>
                      <a:pt x="12013371" y="9136945"/>
                    </a:lnTo>
                    <a:lnTo>
                      <a:pt x="12080752" y="9945440"/>
                    </a:lnTo>
                    <a:cubicBezTo>
                      <a:pt x="12081560" y="9955263"/>
                      <a:pt x="12078222" y="9964975"/>
                      <a:pt x="12071548" y="9972225"/>
                    </a:cubicBezTo>
                    <a:cubicBezTo>
                      <a:pt x="12064874" y="9979477"/>
                      <a:pt x="12055470" y="9983605"/>
                      <a:pt x="12045615" y="9983611"/>
                    </a:cubicBezTo>
                    <a:lnTo>
                      <a:pt x="11991781" y="9983611"/>
                    </a:lnTo>
                    <a:cubicBezTo>
                      <a:pt x="11922799" y="9983619"/>
                      <a:pt x="11863922" y="9933755"/>
                      <a:pt x="11852575" y="9865713"/>
                    </a:cubicBezTo>
                    <a:lnTo>
                      <a:pt x="11738204" y="9178713"/>
                    </a:lnTo>
                    <a:cubicBezTo>
                      <a:pt x="11736864" y="9170811"/>
                      <a:pt x="11725575" y="9170811"/>
                      <a:pt x="11724235" y="9178713"/>
                    </a:cubicBezTo>
                    <a:lnTo>
                      <a:pt x="11609794" y="9865713"/>
                    </a:lnTo>
                    <a:cubicBezTo>
                      <a:pt x="11598442" y="9933781"/>
                      <a:pt x="11539525" y="9983654"/>
                      <a:pt x="11470517" y="9983611"/>
                    </a:cubicBezTo>
                    <a:lnTo>
                      <a:pt x="11416683" y="9983611"/>
                    </a:lnTo>
                    <a:cubicBezTo>
                      <a:pt x="11406828" y="9983605"/>
                      <a:pt x="11397424" y="9979477"/>
                      <a:pt x="11390750" y="9972225"/>
                    </a:cubicBezTo>
                    <a:cubicBezTo>
                      <a:pt x="11384076" y="9964975"/>
                      <a:pt x="11380738" y="9955263"/>
                      <a:pt x="11381546" y="9945440"/>
                    </a:cubicBezTo>
                    <a:lnTo>
                      <a:pt x="11448927" y="9136945"/>
                    </a:lnTo>
                    <a:lnTo>
                      <a:pt x="11511933" y="8695831"/>
                    </a:lnTo>
                    <a:moveTo>
                      <a:pt x="13318649" y="7725833"/>
                    </a:moveTo>
                    <a:cubicBezTo>
                      <a:pt x="13201749" y="7725833"/>
                      <a:pt x="13106983" y="7820599"/>
                      <a:pt x="13106983" y="7937500"/>
                    </a:cubicBezTo>
                    <a:lnTo>
                      <a:pt x="13106983" y="8008055"/>
                    </a:lnTo>
                    <a:cubicBezTo>
                      <a:pt x="13106983" y="8124956"/>
                      <a:pt x="13201749" y="8219722"/>
                      <a:pt x="13318649" y="8219722"/>
                    </a:cubicBezTo>
                    <a:cubicBezTo>
                      <a:pt x="13435549" y="8219722"/>
                      <a:pt x="13530315" y="8124956"/>
                      <a:pt x="13530315" y="8008055"/>
                    </a:cubicBezTo>
                    <a:lnTo>
                      <a:pt x="13530315" y="7937500"/>
                    </a:lnTo>
                    <a:cubicBezTo>
                      <a:pt x="13530315" y="7820599"/>
                      <a:pt x="13435549" y="7725833"/>
                      <a:pt x="13318649" y="7725833"/>
                    </a:cubicBezTo>
                    <a:moveTo>
                      <a:pt x="13099433" y="8695831"/>
                    </a:moveTo>
                    <a:cubicBezTo>
                      <a:pt x="13100633" y="8687717"/>
                      <a:pt x="13089203" y="8684542"/>
                      <a:pt x="13086028" y="8692092"/>
                    </a:cubicBezTo>
                    <a:lnTo>
                      <a:pt x="12932004" y="9051431"/>
                    </a:lnTo>
                    <a:cubicBezTo>
                      <a:pt x="12909748" y="9103351"/>
                      <a:pt x="12858672" y="9136995"/>
                      <a:pt x="12802182" y="9136945"/>
                    </a:cubicBezTo>
                    <a:lnTo>
                      <a:pt x="12737130" y="9136945"/>
                    </a:lnTo>
                    <a:cubicBezTo>
                      <a:pt x="12725266" y="9136955"/>
                      <a:pt x="12714191" y="9131001"/>
                      <a:pt x="12707655" y="9121098"/>
                    </a:cubicBezTo>
                    <a:cubicBezTo>
                      <a:pt x="12701120" y="9111197"/>
                      <a:pt x="12700000" y="9098672"/>
                      <a:pt x="12704675" y="9087767"/>
                    </a:cubicBezTo>
                    <a:lnTo>
                      <a:pt x="12895316" y="8643055"/>
                    </a:lnTo>
                    <a:lnTo>
                      <a:pt x="12965448" y="8467654"/>
                    </a:lnTo>
                    <a:cubicBezTo>
                      <a:pt x="13008318" y="8360516"/>
                      <a:pt x="13112094" y="8290270"/>
                      <a:pt x="13227492" y="8290278"/>
                    </a:cubicBezTo>
                    <a:lnTo>
                      <a:pt x="13409806" y="8290278"/>
                    </a:lnTo>
                    <a:cubicBezTo>
                      <a:pt x="13525204" y="8290270"/>
                      <a:pt x="13628980" y="8360516"/>
                      <a:pt x="13671851" y="8467654"/>
                    </a:cubicBezTo>
                    <a:lnTo>
                      <a:pt x="13741983" y="8643055"/>
                    </a:lnTo>
                    <a:lnTo>
                      <a:pt x="13932553" y="9087767"/>
                    </a:lnTo>
                    <a:cubicBezTo>
                      <a:pt x="13937227" y="9098672"/>
                      <a:pt x="13936107" y="9111197"/>
                      <a:pt x="13929573" y="9121098"/>
                    </a:cubicBezTo>
                    <a:cubicBezTo>
                      <a:pt x="13923037" y="9131001"/>
                      <a:pt x="13911962" y="9136955"/>
                      <a:pt x="13900097" y="9136945"/>
                    </a:cubicBezTo>
                    <a:lnTo>
                      <a:pt x="13835045" y="9136945"/>
                    </a:lnTo>
                    <a:cubicBezTo>
                      <a:pt x="13778607" y="9136938"/>
                      <a:pt x="13727601" y="9103304"/>
                      <a:pt x="13705363" y="9051431"/>
                    </a:cubicBezTo>
                    <a:lnTo>
                      <a:pt x="13551342" y="8692092"/>
                    </a:lnTo>
                    <a:cubicBezTo>
                      <a:pt x="13548095" y="8684542"/>
                      <a:pt x="13536736" y="8687717"/>
                      <a:pt x="13537865" y="8695831"/>
                    </a:cubicBezTo>
                    <a:lnTo>
                      <a:pt x="13600872" y="9136945"/>
                    </a:lnTo>
                    <a:lnTo>
                      <a:pt x="13668252" y="9945440"/>
                    </a:lnTo>
                    <a:cubicBezTo>
                      <a:pt x="13669060" y="9955263"/>
                      <a:pt x="13665722" y="9964975"/>
                      <a:pt x="13659048" y="9972225"/>
                    </a:cubicBezTo>
                    <a:cubicBezTo>
                      <a:pt x="13652374" y="9979477"/>
                      <a:pt x="13642970" y="9983605"/>
                      <a:pt x="13633115" y="9983611"/>
                    </a:cubicBezTo>
                    <a:lnTo>
                      <a:pt x="13579281" y="9983611"/>
                    </a:lnTo>
                    <a:cubicBezTo>
                      <a:pt x="13510299" y="9983619"/>
                      <a:pt x="13451422" y="9933755"/>
                      <a:pt x="13440076" y="9865713"/>
                    </a:cubicBezTo>
                    <a:lnTo>
                      <a:pt x="13325704" y="9178713"/>
                    </a:lnTo>
                    <a:cubicBezTo>
                      <a:pt x="13324363" y="9170811"/>
                      <a:pt x="13313076" y="9170811"/>
                      <a:pt x="13311735" y="9178713"/>
                    </a:cubicBezTo>
                    <a:lnTo>
                      <a:pt x="13197294" y="9865713"/>
                    </a:lnTo>
                    <a:cubicBezTo>
                      <a:pt x="13185942" y="9933781"/>
                      <a:pt x="13127025" y="9983654"/>
                      <a:pt x="13058017" y="9983611"/>
                    </a:cubicBezTo>
                    <a:lnTo>
                      <a:pt x="13004183" y="9983611"/>
                    </a:lnTo>
                    <a:cubicBezTo>
                      <a:pt x="12994328" y="9983605"/>
                      <a:pt x="12984924" y="9979477"/>
                      <a:pt x="12978250" y="9972225"/>
                    </a:cubicBezTo>
                    <a:cubicBezTo>
                      <a:pt x="12971576" y="9964975"/>
                      <a:pt x="12968239" y="9955263"/>
                      <a:pt x="12969046" y="9945440"/>
                    </a:cubicBezTo>
                    <a:lnTo>
                      <a:pt x="13036427" y="9136945"/>
                    </a:lnTo>
                    <a:lnTo>
                      <a:pt x="13099433" y="8695831"/>
                    </a:lnTo>
                    <a:moveTo>
                      <a:pt x="14906149" y="7725833"/>
                    </a:moveTo>
                    <a:cubicBezTo>
                      <a:pt x="14789249" y="7725833"/>
                      <a:pt x="14694483" y="7820599"/>
                      <a:pt x="14694483" y="7937500"/>
                    </a:cubicBezTo>
                    <a:lnTo>
                      <a:pt x="14694483" y="8008055"/>
                    </a:lnTo>
                    <a:cubicBezTo>
                      <a:pt x="14694483" y="8124956"/>
                      <a:pt x="14789249" y="8219722"/>
                      <a:pt x="14906149" y="8219722"/>
                    </a:cubicBezTo>
                    <a:cubicBezTo>
                      <a:pt x="15023049" y="8219722"/>
                      <a:pt x="15117815" y="8124956"/>
                      <a:pt x="15117815" y="8008055"/>
                    </a:cubicBezTo>
                    <a:lnTo>
                      <a:pt x="15117815" y="7937500"/>
                    </a:lnTo>
                    <a:cubicBezTo>
                      <a:pt x="15117815" y="7820599"/>
                      <a:pt x="15023049" y="7725833"/>
                      <a:pt x="14906149" y="7725833"/>
                    </a:cubicBezTo>
                    <a:moveTo>
                      <a:pt x="14686933" y="8695831"/>
                    </a:moveTo>
                    <a:cubicBezTo>
                      <a:pt x="14688133" y="8687717"/>
                      <a:pt x="14676703" y="8684542"/>
                      <a:pt x="14673528" y="8692092"/>
                    </a:cubicBezTo>
                    <a:lnTo>
                      <a:pt x="14519504" y="9051431"/>
                    </a:lnTo>
                    <a:cubicBezTo>
                      <a:pt x="14497248" y="9103351"/>
                      <a:pt x="14446172" y="9136995"/>
                      <a:pt x="14389683" y="9136945"/>
                    </a:cubicBezTo>
                    <a:lnTo>
                      <a:pt x="14324629" y="9136945"/>
                    </a:lnTo>
                    <a:cubicBezTo>
                      <a:pt x="14312765" y="9136955"/>
                      <a:pt x="14301690" y="9131001"/>
                      <a:pt x="14295155" y="9121098"/>
                    </a:cubicBezTo>
                    <a:cubicBezTo>
                      <a:pt x="14288619" y="9111197"/>
                      <a:pt x="14287500" y="9098672"/>
                      <a:pt x="14292174" y="9087767"/>
                    </a:cubicBezTo>
                    <a:lnTo>
                      <a:pt x="14482815" y="8643055"/>
                    </a:lnTo>
                    <a:lnTo>
                      <a:pt x="14552947" y="8467654"/>
                    </a:lnTo>
                    <a:cubicBezTo>
                      <a:pt x="14595818" y="8360516"/>
                      <a:pt x="14699594" y="8290270"/>
                      <a:pt x="14814992" y="8290278"/>
                    </a:cubicBezTo>
                    <a:lnTo>
                      <a:pt x="14997306" y="8290278"/>
                    </a:lnTo>
                    <a:cubicBezTo>
                      <a:pt x="15112704" y="8290270"/>
                      <a:pt x="15216480" y="8360516"/>
                      <a:pt x="15259351" y="8467654"/>
                    </a:cubicBezTo>
                    <a:lnTo>
                      <a:pt x="15329483" y="8643055"/>
                    </a:lnTo>
                    <a:lnTo>
                      <a:pt x="15520053" y="9087767"/>
                    </a:lnTo>
                    <a:cubicBezTo>
                      <a:pt x="15524727" y="9098672"/>
                      <a:pt x="15523607" y="9111197"/>
                      <a:pt x="15517073" y="9121098"/>
                    </a:cubicBezTo>
                    <a:cubicBezTo>
                      <a:pt x="15510537" y="9131001"/>
                      <a:pt x="15499462" y="9136955"/>
                      <a:pt x="15487597" y="9136945"/>
                    </a:cubicBezTo>
                    <a:lnTo>
                      <a:pt x="15422545" y="9136945"/>
                    </a:lnTo>
                    <a:cubicBezTo>
                      <a:pt x="15366107" y="9136938"/>
                      <a:pt x="15315101" y="9103304"/>
                      <a:pt x="15292863" y="9051431"/>
                    </a:cubicBezTo>
                    <a:lnTo>
                      <a:pt x="15138842" y="8692092"/>
                    </a:lnTo>
                    <a:cubicBezTo>
                      <a:pt x="15135595" y="8684542"/>
                      <a:pt x="15124236" y="8687717"/>
                      <a:pt x="15125365" y="8695831"/>
                    </a:cubicBezTo>
                    <a:lnTo>
                      <a:pt x="15188372" y="9136945"/>
                    </a:lnTo>
                    <a:lnTo>
                      <a:pt x="15255752" y="9945440"/>
                    </a:lnTo>
                    <a:cubicBezTo>
                      <a:pt x="15256560" y="9955263"/>
                      <a:pt x="15253222" y="9964975"/>
                      <a:pt x="15246548" y="9972225"/>
                    </a:cubicBezTo>
                    <a:cubicBezTo>
                      <a:pt x="15239874" y="9979477"/>
                      <a:pt x="15230470" y="9983605"/>
                      <a:pt x="15220615" y="9983611"/>
                    </a:cubicBezTo>
                    <a:lnTo>
                      <a:pt x="15166781" y="9983611"/>
                    </a:lnTo>
                    <a:cubicBezTo>
                      <a:pt x="15097799" y="9983619"/>
                      <a:pt x="15038922" y="9933755"/>
                      <a:pt x="15027576" y="9865713"/>
                    </a:cubicBezTo>
                    <a:lnTo>
                      <a:pt x="14913204" y="9178713"/>
                    </a:lnTo>
                    <a:cubicBezTo>
                      <a:pt x="14911863" y="9170811"/>
                      <a:pt x="14900576" y="9170811"/>
                      <a:pt x="14899235" y="9178713"/>
                    </a:cubicBezTo>
                    <a:lnTo>
                      <a:pt x="14784794" y="9865713"/>
                    </a:lnTo>
                    <a:cubicBezTo>
                      <a:pt x="14773442" y="9933781"/>
                      <a:pt x="14714525" y="9983654"/>
                      <a:pt x="14645517" y="9983611"/>
                    </a:cubicBezTo>
                    <a:lnTo>
                      <a:pt x="14591683" y="9983611"/>
                    </a:lnTo>
                    <a:cubicBezTo>
                      <a:pt x="14581828" y="9983605"/>
                      <a:pt x="14572425" y="9979477"/>
                      <a:pt x="14565750" y="9972225"/>
                    </a:cubicBezTo>
                    <a:cubicBezTo>
                      <a:pt x="14559076" y="9964975"/>
                      <a:pt x="14555738" y="9955263"/>
                      <a:pt x="14556547" y="9945440"/>
                    </a:cubicBezTo>
                    <a:lnTo>
                      <a:pt x="14623927" y="9136945"/>
                    </a:lnTo>
                    <a:lnTo>
                      <a:pt x="14686933" y="8695831"/>
                    </a:lnTo>
                    <a:moveTo>
                      <a:pt x="618649" y="10301111"/>
                    </a:moveTo>
                    <a:cubicBezTo>
                      <a:pt x="501749" y="10301111"/>
                      <a:pt x="406982" y="10395878"/>
                      <a:pt x="406982" y="10512778"/>
                    </a:cubicBezTo>
                    <a:lnTo>
                      <a:pt x="406982" y="10583333"/>
                    </a:lnTo>
                    <a:cubicBezTo>
                      <a:pt x="406982" y="10700234"/>
                      <a:pt x="501749" y="10795000"/>
                      <a:pt x="618649" y="10795000"/>
                    </a:cubicBezTo>
                    <a:cubicBezTo>
                      <a:pt x="735549" y="10795000"/>
                      <a:pt x="830316" y="10700234"/>
                      <a:pt x="830316" y="10583333"/>
                    </a:cubicBezTo>
                    <a:lnTo>
                      <a:pt x="830316" y="10512778"/>
                    </a:lnTo>
                    <a:cubicBezTo>
                      <a:pt x="830316" y="10395878"/>
                      <a:pt x="735549" y="10301111"/>
                      <a:pt x="618649" y="10301111"/>
                    </a:cubicBezTo>
                    <a:moveTo>
                      <a:pt x="399433" y="11271109"/>
                    </a:moveTo>
                    <a:cubicBezTo>
                      <a:pt x="400632" y="11262995"/>
                      <a:pt x="389202" y="11259820"/>
                      <a:pt x="386027" y="11267370"/>
                    </a:cubicBezTo>
                    <a:lnTo>
                      <a:pt x="232005" y="11626709"/>
                    </a:lnTo>
                    <a:cubicBezTo>
                      <a:pt x="209748" y="11678629"/>
                      <a:pt x="158672" y="11712273"/>
                      <a:pt x="102182" y="11712222"/>
                    </a:cubicBezTo>
                    <a:lnTo>
                      <a:pt x="37130" y="11712222"/>
                    </a:lnTo>
                    <a:cubicBezTo>
                      <a:pt x="25266" y="11712233"/>
                      <a:pt x="14190" y="11706278"/>
                      <a:pt x="7655" y="11696376"/>
                    </a:cubicBezTo>
                    <a:cubicBezTo>
                      <a:pt x="1120" y="11686474"/>
                      <a:pt x="0" y="11673949"/>
                      <a:pt x="4675" y="11663045"/>
                    </a:cubicBezTo>
                    <a:lnTo>
                      <a:pt x="195316" y="11218333"/>
                    </a:lnTo>
                    <a:lnTo>
                      <a:pt x="265448" y="11042932"/>
                    </a:lnTo>
                    <a:cubicBezTo>
                      <a:pt x="308318" y="10935794"/>
                      <a:pt x="412094" y="10865548"/>
                      <a:pt x="527491" y="10865555"/>
                    </a:cubicBezTo>
                    <a:lnTo>
                      <a:pt x="709807" y="10865555"/>
                    </a:lnTo>
                    <a:cubicBezTo>
                      <a:pt x="825204" y="10865548"/>
                      <a:pt x="928980" y="10935794"/>
                      <a:pt x="971850" y="11042932"/>
                    </a:cubicBezTo>
                    <a:lnTo>
                      <a:pt x="1041982" y="11218333"/>
                    </a:lnTo>
                    <a:lnTo>
                      <a:pt x="1232553" y="11663045"/>
                    </a:lnTo>
                    <a:cubicBezTo>
                      <a:pt x="1237228" y="11673949"/>
                      <a:pt x="1236108" y="11686474"/>
                      <a:pt x="1229572" y="11696376"/>
                    </a:cubicBezTo>
                    <a:cubicBezTo>
                      <a:pt x="1223037" y="11706278"/>
                      <a:pt x="1211962" y="11712233"/>
                      <a:pt x="1200097" y="11712222"/>
                    </a:cubicBezTo>
                    <a:lnTo>
                      <a:pt x="1135045" y="11712222"/>
                    </a:lnTo>
                    <a:cubicBezTo>
                      <a:pt x="1078607" y="11712216"/>
                      <a:pt x="1027601" y="11678582"/>
                      <a:pt x="1005364" y="11626709"/>
                    </a:cubicBezTo>
                    <a:lnTo>
                      <a:pt x="851341" y="11267370"/>
                    </a:lnTo>
                    <a:cubicBezTo>
                      <a:pt x="848096" y="11259820"/>
                      <a:pt x="836736" y="11262995"/>
                      <a:pt x="837865" y="11271109"/>
                    </a:cubicBezTo>
                    <a:lnTo>
                      <a:pt x="900871" y="11712222"/>
                    </a:lnTo>
                    <a:lnTo>
                      <a:pt x="968252" y="12520719"/>
                    </a:lnTo>
                    <a:cubicBezTo>
                      <a:pt x="969060" y="12530541"/>
                      <a:pt x="965723" y="12540252"/>
                      <a:pt x="959048" y="12547503"/>
                    </a:cubicBezTo>
                    <a:cubicBezTo>
                      <a:pt x="952374" y="12554755"/>
                      <a:pt x="942970" y="12558883"/>
                      <a:pt x="933115" y="12558889"/>
                    </a:cubicBezTo>
                    <a:lnTo>
                      <a:pt x="879281" y="12558889"/>
                    </a:lnTo>
                    <a:cubicBezTo>
                      <a:pt x="810300" y="12558898"/>
                      <a:pt x="751423" y="12509033"/>
                      <a:pt x="740075" y="12440990"/>
                    </a:cubicBezTo>
                    <a:lnTo>
                      <a:pt x="625705" y="11753991"/>
                    </a:lnTo>
                    <a:cubicBezTo>
                      <a:pt x="624364" y="11746089"/>
                      <a:pt x="613075" y="11746089"/>
                      <a:pt x="611735" y="11753991"/>
                    </a:cubicBezTo>
                    <a:lnTo>
                      <a:pt x="497293" y="12440990"/>
                    </a:lnTo>
                    <a:cubicBezTo>
                      <a:pt x="485942" y="12509059"/>
                      <a:pt x="427025" y="12558932"/>
                      <a:pt x="358017" y="12558889"/>
                    </a:cubicBezTo>
                    <a:lnTo>
                      <a:pt x="304183" y="12558889"/>
                    </a:lnTo>
                    <a:cubicBezTo>
                      <a:pt x="294328" y="12558883"/>
                      <a:pt x="284924" y="12554755"/>
                      <a:pt x="278250" y="12547503"/>
                    </a:cubicBezTo>
                    <a:cubicBezTo>
                      <a:pt x="271575" y="12540252"/>
                      <a:pt x="268238" y="12530541"/>
                      <a:pt x="269046" y="12520719"/>
                    </a:cubicBezTo>
                    <a:lnTo>
                      <a:pt x="336427" y="11712222"/>
                    </a:lnTo>
                    <a:lnTo>
                      <a:pt x="399433" y="11271109"/>
                    </a:lnTo>
                    <a:moveTo>
                      <a:pt x="2206149" y="10301111"/>
                    </a:moveTo>
                    <a:cubicBezTo>
                      <a:pt x="2089249" y="10301111"/>
                      <a:pt x="1994482" y="10395878"/>
                      <a:pt x="1994482" y="10512778"/>
                    </a:cubicBezTo>
                    <a:lnTo>
                      <a:pt x="1994482" y="10583333"/>
                    </a:lnTo>
                    <a:cubicBezTo>
                      <a:pt x="1994482" y="10700234"/>
                      <a:pt x="2089249" y="10795000"/>
                      <a:pt x="2206149" y="10795000"/>
                    </a:cubicBezTo>
                    <a:cubicBezTo>
                      <a:pt x="2323049" y="10795000"/>
                      <a:pt x="2417816" y="10700234"/>
                      <a:pt x="2417816" y="10583333"/>
                    </a:cubicBezTo>
                    <a:lnTo>
                      <a:pt x="2417816" y="10512778"/>
                    </a:lnTo>
                    <a:cubicBezTo>
                      <a:pt x="2417816" y="10395878"/>
                      <a:pt x="2323049" y="10301111"/>
                      <a:pt x="2206149" y="10301111"/>
                    </a:cubicBezTo>
                    <a:moveTo>
                      <a:pt x="1986933" y="11271109"/>
                    </a:moveTo>
                    <a:cubicBezTo>
                      <a:pt x="1988132" y="11262995"/>
                      <a:pt x="1976702" y="11259820"/>
                      <a:pt x="1973527" y="11267370"/>
                    </a:cubicBezTo>
                    <a:lnTo>
                      <a:pt x="1819505" y="11626709"/>
                    </a:lnTo>
                    <a:cubicBezTo>
                      <a:pt x="1797248" y="11678629"/>
                      <a:pt x="1746172" y="11712273"/>
                      <a:pt x="1689682" y="11712222"/>
                    </a:cubicBezTo>
                    <a:lnTo>
                      <a:pt x="1624630" y="11712222"/>
                    </a:lnTo>
                    <a:cubicBezTo>
                      <a:pt x="1612766" y="11712233"/>
                      <a:pt x="1601690" y="11706278"/>
                      <a:pt x="1595155" y="11696376"/>
                    </a:cubicBezTo>
                    <a:cubicBezTo>
                      <a:pt x="1588620" y="11686474"/>
                      <a:pt x="1587500" y="11673949"/>
                      <a:pt x="1592175" y="11663045"/>
                    </a:cubicBezTo>
                    <a:lnTo>
                      <a:pt x="1782816" y="11218333"/>
                    </a:lnTo>
                    <a:lnTo>
                      <a:pt x="1852948" y="11042932"/>
                    </a:lnTo>
                    <a:cubicBezTo>
                      <a:pt x="1895818" y="10935794"/>
                      <a:pt x="1999595" y="10865548"/>
                      <a:pt x="2114991" y="10865555"/>
                    </a:cubicBezTo>
                    <a:lnTo>
                      <a:pt x="2297307" y="10865555"/>
                    </a:lnTo>
                    <a:cubicBezTo>
                      <a:pt x="2412703" y="10865548"/>
                      <a:pt x="2516480" y="10935794"/>
                      <a:pt x="2559350" y="11042932"/>
                    </a:cubicBezTo>
                    <a:lnTo>
                      <a:pt x="2629482" y="11218333"/>
                    </a:lnTo>
                    <a:lnTo>
                      <a:pt x="2820053" y="11663045"/>
                    </a:lnTo>
                    <a:cubicBezTo>
                      <a:pt x="2824728" y="11673949"/>
                      <a:pt x="2823608" y="11686474"/>
                      <a:pt x="2817072" y="11696376"/>
                    </a:cubicBezTo>
                    <a:cubicBezTo>
                      <a:pt x="2810537" y="11706278"/>
                      <a:pt x="2799462" y="11712233"/>
                      <a:pt x="2787597" y="11712222"/>
                    </a:cubicBezTo>
                    <a:lnTo>
                      <a:pt x="2722545" y="11712222"/>
                    </a:lnTo>
                    <a:cubicBezTo>
                      <a:pt x="2666107" y="11712216"/>
                      <a:pt x="2615101" y="11678582"/>
                      <a:pt x="2592864" y="11626709"/>
                    </a:cubicBezTo>
                    <a:lnTo>
                      <a:pt x="2438841" y="11267370"/>
                    </a:lnTo>
                    <a:cubicBezTo>
                      <a:pt x="2435596" y="11259820"/>
                      <a:pt x="2424236" y="11262995"/>
                      <a:pt x="2425365" y="11271109"/>
                    </a:cubicBezTo>
                    <a:lnTo>
                      <a:pt x="2488371" y="11712222"/>
                    </a:lnTo>
                    <a:lnTo>
                      <a:pt x="2555752" y="12520719"/>
                    </a:lnTo>
                    <a:cubicBezTo>
                      <a:pt x="2556560" y="12530541"/>
                      <a:pt x="2553223" y="12540252"/>
                      <a:pt x="2546548" y="12547503"/>
                    </a:cubicBezTo>
                    <a:cubicBezTo>
                      <a:pt x="2539874" y="12554755"/>
                      <a:pt x="2530470" y="12558883"/>
                      <a:pt x="2520615" y="12558889"/>
                    </a:cubicBezTo>
                    <a:lnTo>
                      <a:pt x="2466781" y="12558889"/>
                    </a:lnTo>
                    <a:cubicBezTo>
                      <a:pt x="2397800" y="12558898"/>
                      <a:pt x="2338923" y="12509033"/>
                      <a:pt x="2327575" y="12440990"/>
                    </a:cubicBezTo>
                    <a:lnTo>
                      <a:pt x="2213205" y="11753991"/>
                    </a:lnTo>
                    <a:cubicBezTo>
                      <a:pt x="2211864" y="11746089"/>
                      <a:pt x="2200575" y="11746089"/>
                      <a:pt x="2199234" y="11753991"/>
                    </a:cubicBezTo>
                    <a:lnTo>
                      <a:pt x="2084793" y="12440990"/>
                    </a:lnTo>
                    <a:cubicBezTo>
                      <a:pt x="2073442" y="12509059"/>
                      <a:pt x="2014525" y="12558932"/>
                      <a:pt x="1945517" y="12558889"/>
                    </a:cubicBezTo>
                    <a:lnTo>
                      <a:pt x="1891683" y="12558889"/>
                    </a:lnTo>
                    <a:cubicBezTo>
                      <a:pt x="1881828" y="12558883"/>
                      <a:pt x="1872424" y="12554755"/>
                      <a:pt x="1865750" y="12547503"/>
                    </a:cubicBezTo>
                    <a:cubicBezTo>
                      <a:pt x="1859075" y="12540252"/>
                      <a:pt x="1855738" y="12530541"/>
                      <a:pt x="1856546" y="12520719"/>
                    </a:cubicBezTo>
                    <a:lnTo>
                      <a:pt x="1923927" y="11712222"/>
                    </a:lnTo>
                    <a:lnTo>
                      <a:pt x="1986933" y="11271109"/>
                    </a:lnTo>
                    <a:moveTo>
                      <a:pt x="3793649" y="10301111"/>
                    </a:moveTo>
                    <a:cubicBezTo>
                      <a:pt x="3676749" y="10301111"/>
                      <a:pt x="3581982" y="10395878"/>
                      <a:pt x="3581982" y="10512778"/>
                    </a:cubicBezTo>
                    <a:lnTo>
                      <a:pt x="3581982" y="10583333"/>
                    </a:lnTo>
                    <a:cubicBezTo>
                      <a:pt x="3581982" y="10700234"/>
                      <a:pt x="3676749" y="10795000"/>
                      <a:pt x="3793649" y="10795000"/>
                    </a:cubicBezTo>
                    <a:cubicBezTo>
                      <a:pt x="3910549" y="10795000"/>
                      <a:pt x="4005316" y="10700234"/>
                      <a:pt x="4005316" y="10583333"/>
                    </a:cubicBezTo>
                    <a:lnTo>
                      <a:pt x="4005316" y="10512778"/>
                    </a:lnTo>
                    <a:cubicBezTo>
                      <a:pt x="4005316" y="10395878"/>
                      <a:pt x="3910549" y="10301111"/>
                      <a:pt x="3793649" y="10301111"/>
                    </a:cubicBezTo>
                    <a:moveTo>
                      <a:pt x="3574433" y="11271109"/>
                    </a:moveTo>
                    <a:cubicBezTo>
                      <a:pt x="3575632" y="11262995"/>
                      <a:pt x="3564202" y="11259820"/>
                      <a:pt x="3561027" y="11267370"/>
                    </a:cubicBezTo>
                    <a:lnTo>
                      <a:pt x="3407004" y="11626709"/>
                    </a:lnTo>
                    <a:cubicBezTo>
                      <a:pt x="3384748" y="11678629"/>
                      <a:pt x="3333672" y="11712273"/>
                      <a:pt x="3277182" y="11712222"/>
                    </a:cubicBezTo>
                    <a:lnTo>
                      <a:pt x="3212130" y="11712222"/>
                    </a:lnTo>
                    <a:cubicBezTo>
                      <a:pt x="3200266" y="11712233"/>
                      <a:pt x="3189190" y="11706278"/>
                      <a:pt x="3182655" y="11696376"/>
                    </a:cubicBezTo>
                    <a:cubicBezTo>
                      <a:pt x="3176120" y="11686474"/>
                      <a:pt x="3175000" y="11673949"/>
                      <a:pt x="3179675" y="11663045"/>
                    </a:cubicBezTo>
                    <a:lnTo>
                      <a:pt x="3370316" y="11218333"/>
                    </a:lnTo>
                    <a:lnTo>
                      <a:pt x="3440448" y="11042932"/>
                    </a:lnTo>
                    <a:cubicBezTo>
                      <a:pt x="3483318" y="10935794"/>
                      <a:pt x="3587095" y="10865548"/>
                      <a:pt x="3702491" y="10865555"/>
                    </a:cubicBezTo>
                    <a:lnTo>
                      <a:pt x="3884807" y="10865555"/>
                    </a:lnTo>
                    <a:cubicBezTo>
                      <a:pt x="4000203" y="10865548"/>
                      <a:pt x="4103980" y="10935794"/>
                      <a:pt x="4146850" y="11042932"/>
                    </a:cubicBezTo>
                    <a:lnTo>
                      <a:pt x="4216982" y="11218333"/>
                    </a:lnTo>
                    <a:lnTo>
                      <a:pt x="4407553" y="11663045"/>
                    </a:lnTo>
                    <a:cubicBezTo>
                      <a:pt x="4412228" y="11673949"/>
                      <a:pt x="4411107" y="11686474"/>
                      <a:pt x="4404572" y="11696376"/>
                    </a:cubicBezTo>
                    <a:cubicBezTo>
                      <a:pt x="4398037" y="11706278"/>
                      <a:pt x="4386962" y="11712233"/>
                      <a:pt x="4375097" y="11712222"/>
                    </a:cubicBezTo>
                    <a:lnTo>
                      <a:pt x="4310045" y="11712222"/>
                    </a:lnTo>
                    <a:cubicBezTo>
                      <a:pt x="4253607" y="11712216"/>
                      <a:pt x="4202601" y="11678582"/>
                      <a:pt x="4180364" y="11626709"/>
                    </a:cubicBezTo>
                    <a:lnTo>
                      <a:pt x="4026341" y="11267370"/>
                    </a:lnTo>
                    <a:cubicBezTo>
                      <a:pt x="4023096" y="11259820"/>
                      <a:pt x="4011736" y="11262995"/>
                      <a:pt x="4012865" y="11271109"/>
                    </a:cubicBezTo>
                    <a:lnTo>
                      <a:pt x="4075871" y="11712222"/>
                    </a:lnTo>
                    <a:lnTo>
                      <a:pt x="4143252" y="12520719"/>
                    </a:lnTo>
                    <a:cubicBezTo>
                      <a:pt x="4144060" y="12530541"/>
                      <a:pt x="4140723" y="12540252"/>
                      <a:pt x="4134048" y="12547503"/>
                    </a:cubicBezTo>
                    <a:cubicBezTo>
                      <a:pt x="4127374" y="12554755"/>
                      <a:pt x="4117970" y="12558883"/>
                      <a:pt x="4108115" y="12558889"/>
                    </a:cubicBezTo>
                    <a:lnTo>
                      <a:pt x="4054281" y="12558889"/>
                    </a:lnTo>
                    <a:cubicBezTo>
                      <a:pt x="3985299" y="12558898"/>
                      <a:pt x="3926423" y="12509033"/>
                      <a:pt x="3915075" y="12440990"/>
                    </a:cubicBezTo>
                    <a:lnTo>
                      <a:pt x="3800704" y="11753991"/>
                    </a:lnTo>
                    <a:cubicBezTo>
                      <a:pt x="3799364" y="11746089"/>
                      <a:pt x="3788075" y="11746089"/>
                      <a:pt x="3786735" y="11753991"/>
                    </a:cubicBezTo>
                    <a:lnTo>
                      <a:pt x="3672294" y="12440990"/>
                    </a:lnTo>
                    <a:cubicBezTo>
                      <a:pt x="3660942" y="12509059"/>
                      <a:pt x="3602025" y="12558932"/>
                      <a:pt x="3533017" y="12558889"/>
                    </a:cubicBezTo>
                    <a:lnTo>
                      <a:pt x="3479183" y="12558889"/>
                    </a:lnTo>
                    <a:cubicBezTo>
                      <a:pt x="3469328" y="12558883"/>
                      <a:pt x="3459924" y="12554755"/>
                      <a:pt x="3453250" y="12547503"/>
                    </a:cubicBezTo>
                    <a:cubicBezTo>
                      <a:pt x="3446575" y="12540252"/>
                      <a:pt x="3443238" y="12530541"/>
                      <a:pt x="3444046" y="12520719"/>
                    </a:cubicBezTo>
                    <a:lnTo>
                      <a:pt x="3511427" y="11712222"/>
                    </a:lnTo>
                    <a:lnTo>
                      <a:pt x="3574433" y="11271109"/>
                    </a:lnTo>
                    <a:moveTo>
                      <a:pt x="5381149" y="10301111"/>
                    </a:moveTo>
                    <a:cubicBezTo>
                      <a:pt x="5264249" y="10301111"/>
                      <a:pt x="5169482" y="10395878"/>
                      <a:pt x="5169482" y="10512778"/>
                    </a:cubicBezTo>
                    <a:lnTo>
                      <a:pt x="5169482" y="10583333"/>
                    </a:lnTo>
                    <a:cubicBezTo>
                      <a:pt x="5169482" y="10700234"/>
                      <a:pt x="5264249" y="10795000"/>
                      <a:pt x="5381149" y="10795000"/>
                    </a:cubicBezTo>
                    <a:cubicBezTo>
                      <a:pt x="5498049" y="10795000"/>
                      <a:pt x="5592816" y="10700234"/>
                      <a:pt x="5592816" y="10583333"/>
                    </a:cubicBezTo>
                    <a:lnTo>
                      <a:pt x="5592816" y="10512778"/>
                    </a:lnTo>
                    <a:cubicBezTo>
                      <a:pt x="5592816" y="10395878"/>
                      <a:pt x="5498049" y="10301111"/>
                      <a:pt x="5381149" y="10301111"/>
                    </a:cubicBezTo>
                    <a:moveTo>
                      <a:pt x="5161933" y="11271109"/>
                    </a:moveTo>
                    <a:cubicBezTo>
                      <a:pt x="5163132" y="11262995"/>
                      <a:pt x="5151702" y="11259820"/>
                      <a:pt x="5148527" y="11267370"/>
                    </a:cubicBezTo>
                    <a:lnTo>
                      <a:pt x="4994504" y="11626709"/>
                    </a:lnTo>
                    <a:cubicBezTo>
                      <a:pt x="4972248" y="11678629"/>
                      <a:pt x="4921172" y="11712273"/>
                      <a:pt x="4864682" y="11712222"/>
                    </a:cubicBezTo>
                    <a:lnTo>
                      <a:pt x="4799630" y="11712222"/>
                    </a:lnTo>
                    <a:cubicBezTo>
                      <a:pt x="4787765" y="11712233"/>
                      <a:pt x="4776691" y="11706278"/>
                      <a:pt x="4770155" y="11696376"/>
                    </a:cubicBezTo>
                    <a:cubicBezTo>
                      <a:pt x="4763620" y="11686474"/>
                      <a:pt x="4762500" y="11673949"/>
                      <a:pt x="4767174" y="11663045"/>
                    </a:cubicBezTo>
                    <a:lnTo>
                      <a:pt x="4957816" y="11218333"/>
                    </a:lnTo>
                    <a:lnTo>
                      <a:pt x="5027948" y="11042932"/>
                    </a:lnTo>
                    <a:cubicBezTo>
                      <a:pt x="5070818" y="10935794"/>
                      <a:pt x="5174595" y="10865548"/>
                      <a:pt x="5289991" y="10865555"/>
                    </a:cubicBezTo>
                    <a:lnTo>
                      <a:pt x="5472307" y="10865555"/>
                    </a:lnTo>
                    <a:cubicBezTo>
                      <a:pt x="5587703" y="10865548"/>
                      <a:pt x="5691480" y="10935794"/>
                      <a:pt x="5734350" y="11042932"/>
                    </a:cubicBezTo>
                    <a:lnTo>
                      <a:pt x="5804482" y="11218333"/>
                    </a:lnTo>
                    <a:lnTo>
                      <a:pt x="5995053" y="11663045"/>
                    </a:lnTo>
                    <a:cubicBezTo>
                      <a:pt x="5999728" y="11673949"/>
                      <a:pt x="5998607" y="11686474"/>
                      <a:pt x="5992072" y="11696376"/>
                    </a:cubicBezTo>
                    <a:cubicBezTo>
                      <a:pt x="5985537" y="11706278"/>
                      <a:pt x="5974462" y="11712233"/>
                      <a:pt x="5962597" y="11712222"/>
                    </a:cubicBezTo>
                    <a:lnTo>
                      <a:pt x="5897545" y="11712222"/>
                    </a:lnTo>
                    <a:cubicBezTo>
                      <a:pt x="5841107" y="11712216"/>
                      <a:pt x="5790101" y="11678582"/>
                      <a:pt x="5767864" y="11626709"/>
                    </a:cubicBezTo>
                    <a:lnTo>
                      <a:pt x="5613841" y="11267370"/>
                    </a:lnTo>
                    <a:cubicBezTo>
                      <a:pt x="5610596" y="11259820"/>
                      <a:pt x="5599236" y="11262995"/>
                      <a:pt x="5600365" y="11271109"/>
                    </a:cubicBezTo>
                    <a:lnTo>
                      <a:pt x="5663371" y="11712222"/>
                    </a:lnTo>
                    <a:lnTo>
                      <a:pt x="5730752" y="12520719"/>
                    </a:lnTo>
                    <a:cubicBezTo>
                      <a:pt x="5731560" y="12530541"/>
                      <a:pt x="5728223" y="12540252"/>
                      <a:pt x="5721548" y="12547503"/>
                    </a:cubicBezTo>
                    <a:cubicBezTo>
                      <a:pt x="5714874" y="12554755"/>
                      <a:pt x="5705470" y="12558883"/>
                      <a:pt x="5695615" y="12558889"/>
                    </a:cubicBezTo>
                    <a:lnTo>
                      <a:pt x="5641781" y="12558889"/>
                    </a:lnTo>
                    <a:cubicBezTo>
                      <a:pt x="5572799" y="12558898"/>
                      <a:pt x="5513923" y="12509033"/>
                      <a:pt x="5502575" y="12440990"/>
                    </a:cubicBezTo>
                    <a:lnTo>
                      <a:pt x="5388204" y="11753991"/>
                    </a:lnTo>
                    <a:cubicBezTo>
                      <a:pt x="5386864" y="11746089"/>
                      <a:pt x="5375575" y="11746089"/>
                      <a:pt x="5374235" y="11753991"/>
                    </a:cubicBezTo>
                    <a:lnTo>
                      <a:pt x="5259794" y="12440990"/>
                    </a:lnTo>
                    <a:cubicBezTo>
                      <a:pt x="5248442" y="12509059"/>
                      <a:pt x="5189525" y="12558932"/>
                      <a:pt x="5120517" y="12558889"/>
                    </a:cubicBezTo>
                    <a:lnTo>
                      <a:pt x="5066683" y="12558889"/>
                    </a:lnTo>
                    <a:cubicBezTo>
                      <a:pt x="5056828" y="12558883"/>
                      <a:pt x="5047424" y="12554755"/>
                      <a:pt x="5040750" y="12547503"/>
                    </a:cubicBezTo>
                    <a:cubicBezTo>
                      <a:pt x="5034075" y="12540252"/>
                      <a:pt x="5030738" y="12530541"/>
                      <a:pt x="5031546" y="12520719"/>
                    </a:cubicBezTo>
                    <a:lnTo>
                      <a:pt x="5098927" y="11712222"/>
                    </a:lnTo>
                    <a:lnTo>
                      <a:pt x="5161933" y="11271109"/>
                    </a:lnTo>
                    <a:moveTo>
                      <a:pt x="6968649" y="10301111"/>
                    </a:moveTo>
                    <a:cubicBezTo>
                      <a:pt x="6851748" y="10301111"/>
                      <a:pt x="6756982" y="10395878"/>
                      <a:pt x="6756982" y="10512778"/>
                    </a:cubicBezTo>
                    <a:lnTo>
                      <a:pt x="6756982" y="10583333"/>
                    </a:lnTo>
                    <a:cubicBezTo>
                      <a:pt x="6756982" y="10700234"/>
                      <a:pt x="6851748" y="10795000"/>
                      <a:pt x="6968649" y="10795000"/>
                    </a:cubicBezTo>
                    <a:cubicBezTo>
                      <a:pt x="7085550" y="10795000"/>
                      <a:pt x="7180316" y="10700234"/>
                      <a:pt x="7180316" y="10583333"/>
                    </a:cubicBezTo>
                    <a:lnTo>
                      <a:pt x="7180316" y="10512778"/>
                    </a:lnTo>
                    <a:cubicBezTo>
                      <a:pt x="7180316" y="10395878"/>
                      <a:pt x="7085550" y="10301111"/>
                      <a:pt x="6968649" y="10301111"/>
                    </a:cubicBezTo>
                    <a:moveTo>
                      <a:pt x="6749433" y="11271109"/>
                    </a:moveTo>
                    <a:cubicBezTo>
                      <a:pt x="6750632" y="11262995"/>
                      <a:pt x="6739203" y="11259820"/>
                      <a:pt x="6736028" y="11267370"/>
                    </a:cubicBezTo>
                    <a:lnTo>
                      <a:pt x="6582004" y="11626709"/>
                    </a:lnTo>
                    <a:cubicBezTo>
                      <a:pt x="6559748" y="11678629"/>
                      <a:pt x="6508672" y="11712273"/>
                      <a:pt x="6452182" y="11712222"/>
                    </a:cubicBezTo>
                    <a:lnTo>
                      <a:pt x="6387130" y="11712222"/>
                    </a:lnTo>
                    <a:cubicBezTo>
                      <a:pt x="6375265" y="11712233"/>
                      <a:pt x="6364191" y="11706278"/>
                      <a:pt x="6357655" y="11696376"/>
                    </a:cubicBezTo>
                    <a:cubicBezTo>
                      <a:pt x="6351120" y="11686474"/>
                      <a:pt x="6350000" y="11673949"/>
                      <a:pt x="6354674" y="11663045"/>
                    </a:cubicBezTo>
                    <a:lnTo>
                      <a:pt x="6545316" y="11218333"/>
                    </a:lnTo>
                    <a:lnTo>
                      <a:pt x="6615448" y="11042932"/>
                    </a:lnTo>
                    <a:cubicBezTo>
                      <a:pt x="6658318" y="10935794"/>
                      <a:pt x="6762094" y="10865548"/>
                      <a:pt x="6877491" y="10865555"/>
                    </a:cubicBezTo>
                    <a:lnTo>
                      <a:pt x="7059807" y="10865555"/>
                    </a:lnTo>
                    <a:cubicBezTo>
                      <a:pt x="7175204" y="10865548"/>
                      <a:pt x="7278980" y="10935794"/>
                      <a:pt x="7321850" y="11042932"/>
                    </a:cubicBezTo>
                    <a:lnTo>
                      <a:pt x="7391982" y="11218333"/>
                    </a:lnTo>
                    <a:lnTo>
                      <a:pt x="7582553" y="11663045"/>
                    </a:lnTo>
                    <a:cubicBezTo>
                      <a:pt x="7587228" y="11673949"/>
                      <a:pt x="7586107" y="11686474"/>
                      <a:pt x="7579572" y="11696376"/>
                    </a:cubicBezTo>
                    <a:cubicBezTo>
                      <a:pt x="7573037" y="11706278"/>
                      <a:pt x="7561962" y="11712233"/>
                      <a:pt x="7550097" y="11712222"/>
                    </a:cubicBezTo>
                    <a:lnTo>
                      <a:pt x="7485045" y="11712222"/>
                    </a:lnTo>
                    <a:cubicBezTo>
                      <a:pt x="7428607" y="11712216"/>
                      <a:pt x="7377601" y="11678582"/>
                      <a:pt x="7355364" y="11626709"/>
                    </a:cubicBezTo>
                    <a:lnTo>
                      <a:pt x="7201341" y="11267370"/>
                    </a:lnTo>
                    <a:cubicBezTo>
                      <a:pt x="7198095" y="11259820"/>
                      <a:pt x="7186736" y="11262995"/>
                      <a:pt x="7187865" y="11271109"/>
                    </a:cubicBezTo>
                    <a:lnTo>
                      <a:pt x="7250871" y="11712222"/>
                    </a:lnTo>
                    <a:lnTo>
                      <a:pt x="7318252" y="12520719"/>
                    </a:lnTo>
                    <a:cubicBezTo>
                      <a:pt x="7319060" y="12530541"/>
                      <a:pt x="7315722" y="12540252"/>
                      <a:pt x="7309048" y="12547503"/>
                    </a:cubicBezTo>
                    <a:cubicBezTo>
                      <a:pt x="7302374" y="12554755"/>
                      <a:pt x="7292970" y="12558883"/>
                      <a:pt x="7283115" y="12558889"/>
                    </a:cubicBezTo>
                    <a:lnTo>
                      <a:pt x="7229281" y="12558889"/>
                    </a:lnTo>
                    <a:cubicBezTo>
                      <a:pt x="7160299" y="12558898"/>
                      <a:pt x="7101422" y="12509033"/>
                      <a:pt x="7090075" y="12440990"/>
                    </a:cubicBezTo>
                    <a:lnTo>
                      <a:pt x="6975704" y="11753991"/>
                    </a:lnTo>
                    <a:cubicBezTo>
                      <a:pt x="6974364" y="11746089"/>
                      <a:pt x="6963075" y="11746089"/>
                      <a:pt x="6961735" y="11753991"/>
                    </a:cubicBezTo>
                    <a:lnTo>
                      <a:pt x="6847294" y="12440990"/>
                    </a:lnTo>
                    <a:cubicBezTo>
                      <a:pt x="6835942" y="12509059"/>
                      <a:pt x="6777025" y="12558932"/>
                      <a:pt x="6708017" y="12558889"/>
                    </a:cubicBezTo>
                    <a:lnTo>
                      <a:pt x="6654183" y="12558889"/>
                    </a:lnTo>
                    <a:cubicBezTo>
                      <a:pt x="6644328" y="12558883"/>
                      <a:pt x="6634924" y="12554755"/>
                      <a:pt x="6628250" y="12547503"/>
                    </a:cubicBezTo>
                    <a:cubicBezTo>
                      <a:pt x="6621576" y="12540252"/>
                      <a:pt x="6618238" y="12530541"/>
                      <a:pt x="6619046" y="12520719"/>
                    </a:cubicBezTo>
                    <a:lnTo>
                      <a:pt x="6686427" y="11712222"/>
                    </a:lnTo>
                    <a:lnTo>
                      <a:pt x="6749433" y="11271109"/>
                    </a:lnTo>
                    <a:moveTo>
                      <a:pt x="8556149" y="10301111"/>
                    </a:moveTo>
                    <a:cubicBezTo>
                      <a:pt x="8439248" y="10301111"/>
                      <a:pt x="8344482" y="10395878"/>
                      <a:pt x="8344482" y="10512778"/>
                    </a:cubicBezTo>
                    <a:lnTo>
                      <a:pt x="8344482" y="10583333"/>
                    </a:lnTo>
                    <a:cubicBezTo>
                      <a:pt x="8344482" y="10700234"/>
                      <a:pt x="8439248" y="10795000"/>
                      <a:pt x="8556149" y="10795000"/>
                    </a:cubicBezTo>
                    <a:cubicBezTo>
                      <a:pt x="8673050" y="10795000"/>
                      <a:pt x="8767816" y="10700234"/>
                      <a:pt x="8767816" y="10583333"/>
                    </a:cubicBezTo>
                    <a:lnTo>
                      <a:pt x="8767816" y="10512778"/>
                    </a:lnTo>
                    <a:cubicBezTo>
                      <a:pt x="8767816" y="10395878"/>
                      <a:pt x="8673050" y="10301111"/>
                      <a:pt x="8556149" y="10301111"/>
                    </a:cubicBezTo>
                    <a:moveTo>
                      <a:pt x="8336933" y="11271109"/>
                    </a:moveTo>
                    <a:cubicBezTo>
                      <a:pt x="8338132" y="11262995"/>
                      <a:pt x="8326703" y="11259820"/>
                      <a:pt x="8323528" y="11267370"/>
                    </a:cubicBezTo>
                    <a:lnTo>
                      <a:pt x="8169504" y="11626709"/>
                    </a:lnTo>
                    <a:cubicBezTo>
                      <a:pt x="8147248" y="11678629"/>
                      <a:pt x="8096172" y="11712273"/>
                      <a:pt x="8039682" y="11712222"/>
                    </a:cubicBezTo>
                    <a:lnTo>
                      <a:pt x="7974630" y="11712222"/>
                    </a:lnTo>
                    <a:cubicBezTo>
                      <a:pt x="7962766" y="11712233"/>
                      <a:pt x="7951691" y="11706278"/>
                      <a:pt x="7945155" y="11696376"/>
                    </a:cubicBezTo>
                    <a:cubicBezTo>
                      <a:pt x="7938620" y="11686474"/>
                      <a:pt x="7937500" y="11673949"/>
                      <a:pt x="7942175" y="11663045"/>
                    </a:cubicBezTo>
                    <a:lnTo>
                      <a:pt x="8132816" y="11218333"/>
                    </a:lnTo>
                    <a:lnTo>
                      <a:pt x="8202948" y="11042932"/>
                    </a:lnTo>
                    <a:cubicBezTo>
                      <a:pt x="8245818" y="10935794"/>
                      <a:pt x="8349594" y="10865548"/>
                      <a:pt x="8464991" y="10865555"/>
                    </a:cubicBezTo>
                    <a:lnTo>
                      <a:pt x="8647307" y="10865555"/>
                    </a:lnTo>
                    <a:cubicBezTo>
                      <a:pt x="8762704" y="10865548"/>
                      <a:pt x="8866480" y="10935794"/>
                      <a:pt x="8909350" y="11042932"/>
                    </a:cubicBezTo>
                    <a:lnTo>
                      <a:pt x="8979482" y="11218333"/>
                    </a:lnTo>
                    <a:lnTo>
                      <a:pt x="9170053" y="11663045"/>
                    </a:lnTo>
                    <a:cubicBezTo>
                      <a:pt x="9174728" y="11673949"/>
                      <a:pt x="9173607" y="11686474"/>
                      <a:pt x="9167072" y="11696376"/>
                    </a:cubicBezTo>
                    <a:cubicBezTo>
                      <a:pt x="9160537" y="11706278"/>
                      <a:pt x="9149462" y="11712233"/>
                      <a:pt x="9137597" y="11712222"/>
                    </a:cubicBezTo>
                    <a:lnTo>
                      <a:pt x="9072545" y="11712222"/>
                    </a:lnTo>
                    <a:cubicBezTo>
                      <a:pt x="9016107" y="11712216"/>
                      <a:pt x="8965101" y="11678582"/>
                      <a:pt x="8942864" y="11626709"/>
                    </a:cubicBezTo>
                    <a:lnTo>
                      <a:pt x="8788841" y="11267370"/>
                    </a:lnTo>
                    <a:cubicBezTo>
                      <a:pt x="8785595" y="11259820"/>
                      <a:pt x="8774236" y="11262995"/>
                      <a:pt x="8775365" y="11271109"/>
                    </a:cubicBezTo>
                    <a:lnTo>
                      <a:pt x="8838371" y="11712222"/>
                    </a:lnTo>
                    <a:lnTo>
                      <a:pt x="8905752" y="12520719"/>
                    </a:lnTo>
                    <a:cubicBezTo>
                      <a:pt x="8906560" y="12530541"/>
                      <a:pt x="8903222" y="12540252"/>
                      <a:pt x="8896548" y="12547503"/>
                    </a:cubicBezTo>
                    <a:cubicBezTo>
                      <a:pt x="8889874" y="12554755"/>
                      <a:pt x="8880470" y="12558883"/>
                      <a:pt x="8870615" y="12558889"/>
                    </a:cubicBezTo>
                    <a:lnTo>
                      <a:pt x="8816781" y="12558889"/>
                    </a:lnTo>
                    <a:cubicBezTo>
                      <a:pt x="8747799" y="12558898"/>
                      <a:pt x="8688922" y="12509033"/>
                      <a:pt x="8677575" y="12440990"/>
                    </a:cubicBezTo>
                    <a:lnTo>
                      <a:pt x="8563204" y="11753991"/>
                    </a:lnTo>
                    <a:cubicBezTo>
                      <a:pt x="8561864" y="11746089"/>
                      <a:pt x="8550575" y="11746089"/>
                      <a:pt x="8549235" y="11753991"/>
                    </a:cubicBezTo>
                    <a:lnTo>
                      <a:pt x="8434794" y="12440990"/>
                    </a:lnTo>
                    <a:cubicBezTo>
                      <a:pt x="8423442" y="12509059"/>
                      <a:pt x="8364525" y="12558932"/>
                      <a:pt x="8295517" y="12558889"/>
                    </a:cubicBezTo>
                    <a:lnTo>
                      <a:pt x="8241683" y="12558889"/>
                    </a:lnTo>
                    <a:cubicBezTo>
                      <a:pt x="8231828" y="12558883"/>
                      <a:pt x="8222424" y="12554755"/>
                      <a:pt x="8215750" y="12547503"/>
                    </a:cubicBezTo>
                    <a:cubicBezTo>
                      <a:pt x="8209076" y="12540252"/>
                      <a:pt x="8205738" y="12530541"/>
                      <a:pt x="8206546" y="12520719"/>
                    </a:cubicBezTo>
                    <a:lnTo>
                      <a:pt x="8273927" y="11712222"/>
                    </a:lnTo>
                    <a:lnTo>
                      <a:pt x="8336933" y="11271109"/>
                    </a:lnTo>
                    <a:moveTo>
                      <a:pt x="10143649" y="10301111"/>
                    </a:moveTo>
                    <a:cubicBezTo>
                      <a:pt x="10026748" y="10301111"/>
                      <a:pt x="9931982" y="10395878"/>
                      <a:pt x="9931982" y="10512778"/>
                    </a:cubicBezTo>
                    <a:lnTo>
                      <a:pt x="9931982" y="10583333"/>
                    </a:lnTo>
                    <a:cubicBezTo>
                      <a:pt x="9931982" y="10700234"/>
                      <a:pt x="10026748" y="10795000"/>
                      <a:pt x="10143649" y="10795000"/>
                    </a:cubicBezTo>
                    <a:cubicBezTo>
                      <a:pt x="10260550" y="10795000"/>
                      <a:pt x="10355316" y="10700234"/>
                      <a:pt x="10355316" y="10583333"/>
                    </a:cubicBezTo>
                    <a:lnTo>
                      <a:pt x="10355316" y="10512778"/>
                    </a:lnTo>
                    <a:cubicBezTo>
                      <a:pt x="10355316" y="10395878"/>
                      <a:pt x="10260550" y="10301111"/>
                      <a:pt x="10143649" y="10301111"/>
                    </a:cubicBezTo>
                    <a:moveTo>
                      <a:pt x="9924433" y="11271109"/>
                    </a:moveTo>
                    <a:cubicBezTo>
                      <a:pt x="9925632" y="11262995"/>
                      <a:pt x="9914203" y="11259820"/>
                      <a:pt x="9911028" y="11267370"/>
                    </a:cubicBezTo>
                    <a:lnTo>
                      <a:pt x="9757004" y="11626709"/>
                    </a:lnTo>
                    <a:cubicBezTo>
                      <a:pt x="9734748" y="11678629"/>
                      <a:pt x="9683672" y="11712273"/>
                      <a:pt x="9627182" y="11712222"/>
                    </a:cubicBezTo>
                    <a:lnTo>
                      <a:pt x="9562130" y="11712222"/>
                    </a:lnTo>
                    <a:cubicBezTo>
                      <a:pt x="9550266" y="11712233"/>
                      <a:pt x="9539191" y="11706278"/>
                      <a:pt x="9532655" y="11696376"/>
                    </a:cubicBezTo>
                    <a:cubicBezTo>
                      <a:pt x="9526120" y="11686474"/>
                      <a:pt x="9525000" y="11673949"/>
                      <a:pt x="9529675" y="11663045"/>
                    </a:cubicBezTo>
                    <a:lnTo>
                      <a:pt x="9720316" y="11218333"/>
                    </a:lnTo>
                    <a:lnTo>
                      <a:pt x="9790448" y="11042932"/>
                    </a:lnTo>
                    <a:cubicBezTo>
                      <a:pt x="9833318" y="10935794"/>
                      <a:pt x="9937094" y="10865548"/>
                      <a:pt x="10052491" y="10865555"/>
                    </a:cubicBezTo>
                    <a:lnTo>
                      <a:pt x="10234807" y="10865555"/>
                    </a:lnTo>
                    <a:cubicBezTo>
                      <a:pt x="10350204" y="10865548"/>
                      <a:pt x="10453980" y="10935794"/>
                      <a:pt x="10496850" y="11042932"/>
                    </a:cubicBezTo>
                    <a:lnTo>
                      <a:pt x="10566982" y="11218333"/>
                    </a:lnTo>
                    <a:lnTo>
                      <a:pt x="10757553" y="11663045"/>
                    </a:lnTo>
                    <a:cubicBezTo>
                      <a:pt x="10762228" y="11673949"/>
                      <a:pt x="10761107" y="11686474"/>
                      <a:pt x="10754572" y="11696376"/>
                    </a:cubicBezTo>
                    <a:cubicBezTo>
                      <a:pt x="10748037" y="11706278"/>
                      <a:pt x="10736962" y="11712233"/>
                      <a:pt x="10725097" y="11712222"/>
                    </a:cubicBezTo>
                    <a:lnTo>
                      <a:pt x="10660045" y="11712222"/>
                    </a:lnTo>
                    <a:cubicBezTo>
                      <a:pt x="10603607" y="11712216"/>
                      <a:pt x="10552601" y="11678582"/>
                      <a:pt x="10530364" y="11626709"/>
                    </a:cubicBezTo>
                    <a:lnTo>
                      <a:pt x="10376341" y="11267370"/>
                    </a:lnTo>
                    <a:cubicBezTo>
                      <a:pt x="10373095" y="11259820"/>
                      <a:pt x="10361736" y="11262995"/>
                      <a:pt x="10362865" y="11271109"/>
                    </a:cubicBezTo>
                    <a:lnTo>
                      <a:pt x="10425871" y="11712222"/>
                    </a:lnTo>
                    <a:lnTo>
                      <a:pt x="10493252" y="12520719"/>
                    </a:lnTo>
                    <a:cubicBezTo>
                      <a:pt x="10494060" y="12530541"/>
                      <a:pt x="10490722" y="12540252"/>
                      <a:pt x="10484048" y="12547503"/>
                    </a:cubicBezTo>
                    <a:cubicBezTo>
                      <a:pt x="10477374" y="12554755"/>
                      <a:pt x="10467970" y="12558883"/>
                      <a:pt x="10458115" y="12558889"/>
                    </a:cubicBezTo>
                    <a:lnTo>
                      <a:pt x="10404281" y="12558889"/>
                    </a:lnTo>
                    <a:cubicBezTo>
                      <a:pt x="10335299" y="12558898"/>
                      <a:pt x="10276422" y="12509033"/>
                      <a:pt x="10265075" y="12440990"/>
                    </a:cubicBezTo>
                    <a:lnTo>
                      <a:pt x="10150704" y="11753991"/>
                    </a:lnTo>
                    <a:cubicBezTo>
                      <a:pt x="10149364" y="11746089"/>
                      <a:pt x="10138075" y="11746089"/>
                      <a:pt x="10136735" y="11753991"/>
                    </a:cubicBezTo>
                    <a:lnTo>
                      <a:pt x="10022294" y="12440990"/>
                    </a:lnTo>
                    <a:cubicBezTo>
                      <a:pt x="10010942" y="12509059"/>
                      <a:pt x="9952025" y="12558932"/>
                      <a:pt x="9883017" y="12558889"/>
                    </a:cubicBezTo>
                    <a:lnTo>
                      <a:pt x="9829183" y="12558889"/>
                    </a:lnTo>
                    <a:cubicBezTo>
                      <a:pt x="9819328" y="12558883"/>
                      <a:pt x="9809924" y="12554755"/>
                      <a:pt x="9803250" y="12547503"/>
                    </a:cubicBezTo>
                    <a:cubicBezTo>
                      <a:pt x="9796576" y="12540252"/>
                      <a:pt x="9793238" y="12530541"/>
                      <a:pt x="9794046" y="12520719"/>
                    </a:cubicBezTo>
                    <a:lnTo>
                      <a:pt x="9861427" y="11712222"/>
                    </a:lnTo>
                    <a:lnTo>
                      <a:pt x="9924433" y="11271109"/>
                    </a:lnTo>
                    <a:moveTo>
                      <a:pt x="11731149" y="10301111"/>
                    </a:moveTo>
                    <a:cubicBezTo>
                      <a:pt x="11614248" y="10301111"/>
                      <a:pt x="11519482" y="10395878"/>
                      <a:pt x="11519482" y="10512778"/>
                    </a:cubicBezTo>
                    <a:lnTo>
                      <a:pt x="11519482" y="10583333"/>
                    </a:lnTo>
                    <a:cubicBezTo>
                      <a:pt x="11519482" y="10700234"/>
                      <a:pt x="11614248" y="10795000"/>
                      <a:pt x="11731149" y="10795000"/>
                    </a:cubicBezTo>
                    <a:cubicBezTo>
                      <a:pt x="11848050" y="10795000"/>
                      <a:pt x="11942816" y="10700234"/>
                      <a:pt x="11942816" y="10583333"/>
                    </a:cubicBezTo>
                    <a:lnTo>
                      <a:pt x="11942816" y="10512778"/>
                    </a:lnTo>
                    <a:cubicBezTo>
                      <a:pt x="11942816" y="10395878"/>
                      <a:pt x="11848050" y="10301111"/>
                      <a:pt x="11731149" y="10301111"/>
                    </a:cubicBezTo>
                    <a:moveTo>
                      <a:pt x="11511933" y="11271109"/>
                    </a:moveTo>
                    <a:cubicBezTo>
                      <a:pt x="11513132" y="11262995"/>
                      <a:pt x="11501703" y="11259820"/>
                      <a:pt x="11498528" y="11267370"/>
                    </a:cubicBezTo>
                    <a:lnTo>
                      <a:pt x="11344504" y="11626709"/>
                    </a:lnTo>
                    <a:cubicBezTo>
                      <a:pt x="11322248" y="11678629"/>
                      <a:pt x="11271172" y="11712273"/>
                      <a:pt x="11214682" y="11712222"/>
                    </a:cubicBezTo>
                    <a:lnTo>
                      <a:pt x="11149630" y="11712222"/>
                    </a:lnTo>
                    <a:cubicBezTo>
                      <a:pt x="11137766" y="11712233"/>
                      <a:pt x="11126691" y="11706278"/>
                      <a:pt x="11120155" y="11696376"/>
                    </a:cubicBezTo>
                    <a:cubicBezTo>
                      <a:pt x="11113620" y="11686474"/>
                      <a:pt x="11112500" y="11673949"/>
                      <a:pt x="11117175" y="11663045"/>
                    </a:cubicBezTo>
                    <a:lnTo>
                      <a:pt x="11307816" y="11218333"/>
                    </a:lnTo>
                    <a:lnTo>
                      <a:pt x="11377948" y="11042932"/>
                    </a:lnTo>
                    <a:cubicBezTo>
                      <a:pt x="11420818" y="10935794"/>
                      <a:pt x="11524594" y="10865548"/>
                      <a:pt x="11639991" y="10865555"/>
                    </a:cubicBezTo>
                    <a:lnTo>
                      <a:pt x="11822307" y="10865555"/>
                    </a:lnTo>
                    <a:cubicBezTo>
                      <a:pt x="11937704" y="10865548"/>
                      <a:pt x="12041480" y="10935794"/>
                      <a:pt x="12084350" y="11042932"/>
                    </a:cubicBezTo>
                    <a:lnTo>
                      <a:pt x="12154482" y="11218333"/>
                    </a:lnTo>
                    <a:lnTo>
                      <a:pt x="12345053" y="11663045"/>
                    </a:lnTo>
                    <a:cubicBezTo>
                      <a:pt x="12349728" y="11673949"/>
                      <a:pt x="12348607" y="11686474"/>
                      <a:pt x="12342072" y="11696376"/>
                    </a:cubicBezTo>
                    <a:cubicBezTo>
                      <a:pt x="12335537" y="11706278"/>
                      <a:pt x="12324462" y="11712233"/>
                      <a:pt x="12312597" y="11712222"/>
                    </a:cubicBezTo>
                    <a:lnTo>
                      <a:pt x="12247545" y="11712222"/>
                    </a:lnTo>
                    <a:cubicBezTo>
                      <a:pt x="12191107" y="11712216"/>
                      <a:pt x="12140101" y="11678582"/>
                      <a:pt x="12117864" y="11626709"/>
                    </a:cubicBezTo>
                    <a:lnTo>
                      <a:pt x="11963841" y="11267370"/>
                    </a:lnTo>
                    <a:cubicBezTo>
                      <a:pt x="11960595" y="11259820"/>
                      <a:pt x="11949236" y="11262995"/>
                      <a:pt x="11950365" y="11271109"/>
                    </a:cubicBezTo>
                    <a:lnTo>
                      <a:pt x="12013371" y="11712222"/>
                    </a:lnTo>
                    <a:lnTo>
                      <a:pt x="12080752" y="12520719"/>
                    </a:lnTo>
                    <a:cubicBezTo>
                      <a:pt x="12081560" y="12530541"/>
                      <a:pt x="12078222" y="12540252"/>
                      <a:pt x="12071548" y="12547503"/>
                    </a:cubicBezTo>
                    <a:cubicBezTo>
                      <a:pt x="12064874" y="12554755"/>
                      <a:pt x="12055470" y="12558883"/>
                      <a:pt x="12045615" y="12558889"/>
                    </a:cubicBezTo>
                    <a:lnTo>
                      <a:pt x="11991781" y="12558889"/>
                    </a:lnTo>
                    <a:cubicBezTo>
                      <a:pt x="11922799" y="12558898"/>
                      <a:pt x="11863922" y="12509033"/>
                      <a:pt x="11852575" y="12440990"/>
                    </a:cubicBezTo>
                    <a:lnTo>
                      <a:pt x="11738204" y="11753991"/>
                    </a:lnTo>
                    <a:cubicBezTo>
                      <a:pt x="11736864" y="11746089"/>
                      <a:pt x="11725575" y="11746089"/>
                      <a:pt x="11724235" y="11753991"/>
                    </a:cubicBezTo>
                    <a:lnTo>
                      <a:pt x="11609794" y="12440990"/>
                    </a:lnTo>
                    <a:cubicBezTo>
                      <a:pt x="11598442" y="12509059"/>
                      <a:pt x="11539525" y="12558932"/>
                      <a:pt x="11470517" y="12558889"/>
                    </a:cubicBezTo>
                    <a:lnTo>
                      <a:pt x="11416683" y="12558889"/>
                    </a:lnTo>
                    <a:cubicBezTo>
                      <a:pt x="11406828" y="12558883"/>
                      <a:pt x="11397424" y="12554755"/>
                      <a:pt x="11390750" y="12547503"/>
                    </a:cubicBezTo>
                    <a:cubicBezTo>
                      <a:pt x="11384076" y="12540252"/>
                      <a:pt x="11380738" y="12530541"/>
                      <a:pt x="11381546" y="12520719"/>
                    </a:cubicBezTo>
                    <a:lnTo>
                      <a:pt x="11448927" y="11712222"/>
                    </a:lnTo>
                    <a:lnTo>
                      <a:pt x="11511933" y="11271109"/>
                    </a:lnTo>
                    <a:moveTo>
                      <a:pt x="13318649" y="10301111"/>
                    </a:moveTo>
                    <a:cubicBezTo>
                      <a:pt x="13201749" y="10301111"/>
                      <a:pt x="13106983" y="10395878"/>
                      <a:pt x="13106983" y="10512778"/>
                    </a:cubicBezTo>
                    <a:lnTo>
                      <a:pt x="13106983" y="10583333"/>
                    </a:lnTo>
                    <a:cubicBezTo>
                      <a:pt x="13106983" y="10700234"/>
                      <a:pt x="13201749" y="10795000"/>
                      <a:pt x="13318649" y="10795000"/>
                    </a:cubicBezTo>
                    <a:cubicBezTo>
                      <a:pt x="13435549" y="10795000"/>
                      <a:pt x="13530315" y="10700234"/>
                      <a:pt x="13530315" y="10583333"/>
                    </a:cubicBezTo>
                    <a:lnTo>
                      <a:pt x="13530315" y="10512778"/>
                    </a:lnTo>
                    <a:cubicBezTo>
                      <a:pt x="13530315" y="10395878"/>
                      <a:pt x="13435549" y="10301111"/>
                      <a:pt x="13318649" y="10301111"/>
                    </a:cubicBezTo>
                    <a:moveTo>
                      <a:pt x="13099433" y="11271109"/>
                    </a:moveTo>
                    <a:cubicBezTo>
                      <a:pt x="13100633" y="11262995"/>
                      <a:pt x="13089203" y="11259820"/>
                      <a:pt x="13086028" y="11267370"/>
                    </a:cubicBezTo>
                    <a:lnTo>
                      <a:pt x="12932004" y="11626709"/>
                    </a:lnTo>
                    <a:cubicBezTo>
                      <a:pt x="12909748" y="11678629"/>
                      <a:pt x="12858672" y="11712273"/>
                      <a:pt x="12802182" y="11712222"/>
                    </a:cubicBezTo>
                    <a:lnTo>
                      <a:pt x="12737130" y="11712222"/>
                    </a:lnTo>
                    <a:cubicBezTo>
                      <a:pt x="12725266" y="11712233"/>
                      <a:pt x="12714191" y="11706278"/>
                      <a:pt x="12707655" y="11696376"/>
                    </a:cubicBezTo>
                    <a:cubicBezTo>
                      <a:pt x="12701120" y="11686474"/>
                      <a:pt x="12700000" y="11673949"/>
                      <a:pt x="12704675" y="11663045"/>
                    </a:cubicBezTo>
                    <a:lnTo>
                      <a:pt x="12895316" y="11218333"/>
                    </a:lnTo>
                    <a:lnTo>
                      <a:pt x="12965448" y="11042932"/>
                    </a:lnTo>
                    <a:cubicBezTo>
                      <a:pt x="13008318" y="10935794"/>
                      <a:pt x="13112094" y="10865548"/>
                      <a:pt x="13227492" y="10865555"/>
                    </a:cubicBezTo>
                    <a:lnTo>
                      <a:pt x="13409806" y="10865555"/>
                    </a:lnTo>
                    <a:cubicBezTo>
                      <a:pt x="13525204" y="10865548"/>
                      <a:pt x="13628980" y="10935794"/>
                      <a:pt x="13671851" y="11042932"/>
                    </a:cubicBezTo>
                    <a:lnTo>
                      <a:pt x="13741983" y="11218333"/>
                    </a:lnTo>
                    <a:lnTo>
                      <a:pt x="13932553" y="11663045"/>
                    </a:lnTo>
                    <a:cubicBezTo>
                      <a:pt x="13937227" y="11673949"/>
                      <a:pt x="13936107" y="11686474"/>
                      <a:pt x="13929573" y="11696376"/>
                    </a:cubicBezTo>
                    <a:cubicBezTo>
                      <a:pt x="13923037" y="11706278"/>
                      <a:pt x="13911962" y="11712233"/>
                      <a:pt x="13900097" y="11712222"/>
                    </a:cubicBezTo>
                    <a:lnTo>
                      <a:pt x="13835045" y="11712222"/>
                    </a:lnTo>
                    <a:cubicBezTo>
                      <a:pt x="13778607" y="11712216"/>
                      <a:pt x="13727601" y="11678582"/>
                      <a:pt x="13705363" y="11626709"/>
                    </a:cubicBezTo>
                    <a:lnTo>
                      <a:pt x="13551342" y="11267370"/>
                    </a:lnTo>
                    <a:cubicBezTo>
                      <a:pt x="13548095" y="11259820"/>
                      <a:pt x="13536736" y="11262995"/>
                      <a:pt x="13537865" y="11271109"/>
                    </a:cubicBezTo>
                    <a:lnTo>
                      <a:pt x="13600872" y="11712222"/>
                    </a:lnTo>
                    <a:lnTo>
                      <a:pt x="13668252" y="12520719"/>
                    </a:lnTo>
                    <a:cubicBezTo>
                      <a:pt x="13669060" y="12530541"/>
                      <a:pt x="13665722" y="12540252"/>
                      <a:pt x="13659048" y="12547503"/>
                    </a:cubicBezTo>
                    <a:cubicBezTo>
                      <a:pt x="13652374" y="12554755"/>
                      <a:pt x="13642970" y="12558883"/>
                      <a:pt x="13633115" y="12558889"/>
                    </a:cubicBezTo>
                    <a:lnTo>
                      <a:pt x="13579281" y="12558889"/>
                    </a:lnTo>
                    <a:cubicBezTo>
                      <a:pt x="13510299" y="12558898"/>
                      <a:pt x="13451422" y="12509033"/>
                      <a:pt x="13440076" y="12440990"/>
                    </a:cubicBezTo>
                    <a:lnTo>
                      <a:pt x="13325704" y="11753991"/>
                    </a:lnTo>
                    <a:cubicBezTo>
                      <a:pt x="13324363" y="11746089"/>
                      <a:pt x="13313076" y="11746089"/>
                      <a:pt x="13311735" y="11753991"/>
                    </a:cubicBezTo>
                    <a:lnTo>
                      <a:pt x="13197294" y="12440990"/>
                    </a:lnTo>
                    <a:cubicBezTo>
                      <a:pt x="13185942" y="12509059"/>
                      <a:pt x="13127025" y="12558932"/>
                      <a:pt x="13058017" y="12558889"/>
                    </a:cubicBezTo>
                    <a:lnTo>
                      <a:pt x="13004183" y="12558889"/>
                    </a:lnTo>
                    <a:cubicBezTo>
                      <a:pt x="12994328" y="12558883"/>
                      <a:pt x="12984924" y="12554755"/>
                      <a:pt x="12978250" y="12547503"/>
                    </a:cubicBezTo>
                    <a:cubicBezTo>
                      <a:pt x="12971576" y="12540252"/>
                      <a:pt x="12968239" y="12530541"/>
                      <a:pt x="12969046" y="12520719"/>
                    </a:cubicBezTo>
                    <a:lnTo>
                      <a:pt x="13036427" y="11712222"/>
                    </a:lnTo>
                    <a:lnTo>
                      <a:pt x="13099433" y="11271109"/>
                    </a:lnTo>
                    <a:moveTo>
                      <a:pt x="14906149" y="10301111"/>
                    </a:moveTo>
                    <a:cubicBezTo>
                      <a:pt x="14789249" y="10301111"/>
                      <a:pt x="14694483" y="10395878"/>
                      <a:pt x="14694483" y="10512778"/>
                    </a:cubicBezTo>
                    <a:lnTo>
                      <a:pt x="14694483" y="10583333"/>
                    </a:lnTo>
                    <a:cubicBezTo>
                      <a:pt x="14694483" y="10700234"/>
                      <a:pt x="14789249" y="10795000"/>
                      <a:pt x="14906149" y="10795000"/>
                    </a:cubicBezTo>
                    <a:cubicBezTo>
                      <a:pt x="15023049" y="10795000"/>
                      <a:pt x="15117815" y="10700234"/>
                      <a:pt x="15117815" y="10583333"/>
                    </a:cubicBezTo>
                    <a:lnTo>
                      <a:pt x="15117815" y="10512778"/>
                    </a:lnTo>
                    <a:cubicBezTo>
                      <a:pt x="15117815" y="10395878"/>
                      <a:pt x="15023049" y="10301111"/>
                      <a:pt x="14906149" y="10301111"/>
                    </a:cubicBezTo>
                    <a:moveTo>
                      <a:pt x="14686933" y="11271109"/>
                    </a:moveTo>
                    <a:cubicBezTo>
                      <a:pt x="14688133" y="11262995"/>
                      <a:pt x="14676703" y="11259820"/>
                      <a:pt x="14673528" y="11267370"/>
                    </a:cubicBezTo>
                    <a:lnTo>
                      <a:pt x="14519504" y="11626709"/>
                    </a:lnTo>
                    <a:cubicBezTo>
                      <a:pt x="14497248" y="11678629"/>
                      <a:pt x="14446172" y="11712273"/>
                      <a:pt x="14389683" y="11712222"/>
                    </a:cubicBezTo>
                    <a:lnTo>
                      <a:pt x="14324629" y="11712222"/>
                    </a:lnTo>
                    <a:cubicBezTo>
                      <a:pt x="14312765" y="11712233"/>
                      <a:pt x="14301690" y="11706278"/>
                      <a:pt x="14295155" y="11696376"/>
                    </a:cubicBezTo>
                    <a:cubicBezTo>
                      <a:pt x="14288619" y="11686474"/>
                      <a:pt x="14287500" y="11673949"/>
                      <a:pt x="14292174" y="11663045"/>
                    </a:cubicBezTo>
                    <a:lnTo>
                      <a:pt x="14482815" y="11218333"/>
                    </a:lnTo>
                    <a:lnTo>
                      <a:pt x="14552947" y="11042932"/>
                    </a:lnTo>
                    <a:cubicBezTo>
                      <a:pt x="14595818" y="10935794"/>
                      <a:pt x="14699594" y="10865548"/>
                      <a:pt x="14814992" y="10865555"/>
                    </a:cubicBezTo>
                    <a:lnTo>
                      <a:pt x="14997306" y="10865555"/>
                    </a:lnTo>
                    <a:cubicBezTo>
                      <a:pt x="15112704" y="10865548"/>
                      <a:pt x="15216480" y="10935794"/>
                      <a:pt x="15259351" y="11042932"/>
                    </a:cubicBezTo>
                    <a:lnTo>
                      <a:pt x="15329483" y="11218333"/>
                    </a:lnTo>
                    <a:lnTo>
                      <a:pt x="15520053" y="11663045"/>
                    </a:lnTo>
                    <a:cubicBezTo>
                      <a:pt x="15524727" y="11673949"/>
                      <a:pt x="15523607" y="11686474"/>
                      <a:pt x="15517073" y="11696376"/>
                    </a:cubicBezTo>
                    <a:cubicBezTo>
                      <a:pt x="15510537" y="11706278"/>
                      <a:pt x="15499462" y="11712233"/>
                      <a:pt x="15487597" y="11712222"/>
                    </a:cubicBezTo>
                    <a:lnTo>
                      <a:pt x="15422545" y="11712222"/>
                    </a:lnTo>
                    <a:cubicBezTo>
                      <a:pt x="15366107" y="11712216"/>
                      <a:pt x="15315101" y="11678582"/>
                      <a:pt x="15292863" y="11626709"/>
                    </a:cubicBezTo>
                    <a:lnTo>
                      <a:pt x="15138842" y="11267370"/>
                    </a:lnTo>
                    <a:cubicBezTo>
                      <a:pt x="15135595" y="11259820"/>
                      <a:pt x="15124236" y="11262995"/>
                      <a:pt x="15125365" y="11271109"/>
                    </a:cubicBezTo>
                    <a:lnTo>
                      <a:pt x="15188372" y="11712222"/>
                    </a:lnTo>
                    <a:lnTo>
                      <a:pt x="15255752" y="12520719"/>
                    </a:lnTo>
                    <a:cubicBezTo>
                      <a:pt x="15256560" y="12530541"/>
                      <a:pt x="15253222" y="12540252"/>
                      <a:pt x="15246548" y="12547503"/>
                    </a:cubicBezTo>
                    <a:cubicBezTo>
                      <a:pt x="15239874" y="12554755"/>
                      <a:pt x="15230470" y="12558883"/>
                      <a:pt x="15220615" y="12558889"/>
                    </a:cubicBezTo>
                    <a:lnTo>
                      <a:pt x="15166781" y="12558889"/>
                    </a:lnTo>
                    <a:cubicBezTo>
                      <a:pt x="15097799" y="12558898"/>
                      <a:pt x="15038922" y="12509033"/>
                      <a:pt x="15027576" y="12440990"/>
                    </a:cubicBezTo>
                    <a:lnTo>
                      <a:pt x="14913204" y="11753991"/>
                    </a:lnTo>
                    <a:cubicBezTo>
                      <a:pt x="14911863" y="11746089"/>
                      <a:pt x="14900576" y="11746089"/>
                      <a:pt x="14899235" y="11753991"/>
                    </a:cubicBezTo>
                    <a:lnTo>
                      <a:pt x="14784794" y="12440990"/>
                    </a:lnTo>
                    <a:cubicBezTo>
                      <a:pt x="14773442" y="12509059"/>
                      <a:pt x="14714525" y="12558932"/>
                      <a:pt x="14645517" y="12558889"/>
                    </a:cubicBezTo>
                    <a:lnTo>
                      <a:pt x="14591683" y="12558889"/>
                    </a:lnTo>
                    <a:cubicBezTo>
                      <a:pt x="14581828" y="12558883"/>
                      <a:pt x="14572425" y="12554755"/>
                      <a:pt x="14565750" y="12547503"/>
                    </a:cubicBezTo>
                    <a:cubicBezTo>
                      <a:pt x="14559076" y="12540252"/>
                      <a:pt x="14555738" y="12530541"/>
                      <a:pt x="14556547" y="12520719"/>
                    </a:cubicBezTo>
                    <a:lnTo>
                      <a:pt x="14623927" y="11712222"/>
                    </a:lnTo>
                    <a:lnTo>
                      <a:pt x="14686933" y="11271109"/>
                    </a:lnTo>
                    <a:moveTo>
                      <a:pt x="618649" y="12876389"/>
                    </a:moveTo>
                    <a:cubicBezTo>
                      <a:pt x="501749" y="12876389"/>
                      <a:pt x="406982" y="12971156"/>
                      <a:pt x="406982" y="13088055"/>
                    </a:cubicBezTo>
                    <a:lnTo>
                      <a:pt x="406982" y="13158611"/>
                    </a:lnTo>
                    <a:cubicBezTo>
                      <a:pt x="406982" y="13275512"/>
                      <a:pt x="501749" y="13370278"/>
                      <a:pt x="618649" y="13370278"/>
                    </a:cubicBezTo>
                    <a:cubicBezTo>
                      <a:pt x="735549" y="13370278"/>
                      <a:pt x="830316" y="13275512"/>
                      <a:pt x="830316" y="13158611"/>
                    </a:cubicBezTo>
                    <a:lnTo>
                      <a:pt x="830316" y="13088055"/>
                    </a:lnTo>
                    <a:cubicBezTo>
                      <a:pt x="830316" y="12971156"/>
                      <a:pt x="735549" y="12876389"/>
                      <a:pt x="618649" y="12876389"/>
                    </a:cubicBezTo>
                    <a:moveTo>
                      <a:pt x="399433" y="13846387"/>
                    </a:moveTo>
                    <a:cubicBezTo>
                      <a:pt x="400632" y="13838273"/>
                      <a:pt x="389202" y="13835098"/>
                      <a:pt x="386027" y="13842648"/>
                    </a:cubicBezTo>
                    <a:lnTo>
                      <a:pt x="232005" y="14201987"/>
                    </a:lnTo>
                    <a:cubicBezTo>
                      <a:pt x="209748" y="14253907"/>
                      <a:pt x="158672" y="14287550"/>
                      <a:pt x="102182" y="14287500"/>
                    </a:cubicBezTo>
                    <a:lnTo>
                      <a:pt x="37130" y="14287500"/>
                    </a:lnTo>
                    <a:cubicBezTo>
                      <a:pt x="25266" y="14287511"/>
                      <a:pt x="14190" y="14281556"/>
                      <a:pt x="7655" y="14271654"/>
                    </a:cubicBezTo>
                    <a:cubicBezTo>
                      <a:pt x="1120" y="14261751"/>
                      <a:pt x="0" y="14249228"/>
                      <a:pt x="4675" y="14238323"/>
                    </a:cubicBezTo>
                    <a:lnTo>
                      <a:pt x="195316" y="13793611"/>
                    </a:lnTo>
                    <a:lnTo>
                      <a:pt x="265448" y="13618211"/>
                    </a:lnTo>
                    <a:cubicBezTo>
                      <a:pt x="308318" y="13511071"/>
                      <a:pt x="412094" y="13440826"/>
                      <a:pt x="527491" y="13440834"/>
                    </a:cubicBezTo>
                    <a:lnTo>
                      <a:pt x="709807" y="13440834"/>
                    </a:lnTo>
                    <a:cubicBezTo>
                      <a:pt x="825204" y="13440826"/>
                      <a:pt x="928980" y="13511071"/>
                      <a:pt x="971850" y="13618211"/>
                    </a:cubicBezTo>
                    <a:lnTo>
                      <a:pt x="1041982" y="13793611"/>
                    </a:lnTo>
                    <a:lnTo>
                      <a:pt x="1232553" y="14238323"/>
                    </a:lnTo>
                    <a:cubicBezTo>
                      <a:pt x="1237228" y="14249228"/>
                      <a:pt x="1236108" y="14261751"/>
                      <a:pt x="1229572" y="14271654"/>
                    </a:cubicBezTo>
                    <a:cubicBezTo>
                      <a:pt x="1223037" y="14281556"/>
                      <a:pt x="1211962" y="14287511"/>
                      <a:pt x="1200097" y="14287500"/>
                    </a:cubicBezTo>
                    <a:lnTo>
                      <a:pt x="1135045" y="14287500"/>
                    </a:lnTo>
                    <a:cubicBezTo>
                      <a:pt x="1078607" y="14287494"/>
                      <a:pt x="1027601" y="14253860"/>
                      <a:pt x="1005364" y="14201987"/>
                    </a:cubicBezTo>
                    <a:lnTo>
                      <a:pt x="851341" y="13842648"/>
                    </a:lnTo>
                    <a:cubicBezTo>
                      <a:pt x="848096" y="13835098"/>
                      <a:pt x="836736" y="13838273"/>
                      <a:pt x="837865" y="13846387"/>
                    </a:cubicBezTo>
                    <a:lnTo>
                      <a:pt x="900871" y="14287500"/>
                    </a:lnTo>
                    <a:lnTo>
                      <a:pt x="968252" y="15095996"/>
                    </a:lnTo>
                    <a:cubicBezTo>
                      <a:pt x="969060" y="15105817"/>
                      <a:pt x="965723" y="15115530"/>
                      <a:pt x="959048" y="15122781"/>
                    </a:cubicBezTo>
                    <a:cubicBezTo>
                      <a:pt x="952374" y="15130032"/>
                      <a:pt x="942970" y="15134160"/>
                      <a:pt x="933115" y="15134166"/>
                    </a:cubicBezTo>
                    <a:lnTo>
                      <a:pt x="879281" y="15134166"/>
                    </a:lnTo>
                    <a:cubicBezTo>
                      <a:pt x="810300" y="15134175"/>
                      <a:pt x="751423" y="15084310"/>
                      <a:pt x="740075" y="15016268"/>
                    </a:cubicBezTo>
                    <a:lnTo>
                      <a:pt x="625705" y="14329270"/>
                    </a:lnTo>
                    <a:cubicBezTo>
                      <a:pt x="624364" y="14321366"/>
                      <a:pt x="613075" y="14321366"/>
                      <a:pt x="611735" y="14329270"/>
                    </a:cubicBezTo>
                    <a:lnTo>
                      <a:pt x="497293" y="15016268"/>
                    </a:lnTo>
                    <a:cubicBezTo>
                      <a:pt x="485942" y="15084337"/>
                      <a:pt x="427025" y="15134210"/>
                      <a:pt x="358017" y="15134166"/>
                    </a:cubicBezTo>
                    <a:lnTo>
                      <a:pt x="304183" y="15134166"/>
                    </a:lnTo>
                    <a:cubicBezTo>
                      <a:pt x="294328" y="15134160"/>
                      <a:pt x="284924" y="15130032"/>
                      <a:pt x="278250" y="15122781"/>
                    </a:cubicBezTo>
                    <a:cubicBezTo>
                      <a:pt x="271575" y="15115530"/>
                      <a:pt x="268238" y="15105817"/>
                      <a:pt x="269046" y="15095996"/>
                    </a:cubicBezTo>
                    <a:lnTo>
                      <a:pt x="336427" y="14287500"/>
                    </a:lnTo>
                    <a:lnTo>
                      <a:pt x="399433" y="13846387"/>
                    </a:lnTo>
                    <a:moveTo>
                      <a:pt x="2206149" y="12876389"/>
                    </a:moveTo>
                    <a:cubicBezTo>
                      <a:pt x="2089249" y="12876389"/>
                      <a:pt x="1994482" y="12971156"/>
                      <a:pt x="1994482" y="13088055"/>
                    </a:cubicBezTo>
                    <a:lnTo>
                      <a:pt x="1994482" y="13158611"/>
                    </a:lnTo>
                    <a:cubicBezTo>
                      <a:pt x="1994482" y="13275512"/>
                      <a:pt x="2089249" y="13370278"/>
                      <a:pt x="2206149" y="13370278"/>
                    </a:cubicBezTo>
                    <a:cubicBezTo>
                      <a:pt x="2323049" y="13370278"/>
                      <a:pt x="2417816" y="13275512"/>
                      <a:pt x="2417816" y="13158611"/>
                    </a:cubicBezTo>
                    <a:lnTo>
                      <a:pt x="2417816" y="13088055"/>
                    </a:lnTo>
                    <a:cubicBezTo>
                      <a:pt x="2417816" y="12971156"/>
                      <a:pt x="2323049" y="12876389"/>
                      <a:pt x="2206149" y="12876389"/>
                    </a:cubicBezTo>
                    <a:moveTo>
                      <a:pt x="1986933" y="13846387"/>
                    </a:moveTo>
                    <a:cubicBezTo>
                      <a:pt x="1988132" y="13838273"/>
                      <a:pt x="1976702" y="13835098"/>
                      <a:pt x="1973527" y="13842648"/>
                    </a:cubicBezTo>
                    <a:lnTo>
                      <a:pt x="1819505" y="14201987"/>
                    </a:lnTo>
                    <a:cubicBezTo>
                      <a:pt x="1797248" y="14253907"/>
                      <a:pt x="1746172" y="14287550"/>
                      <a:pt x="1689682" y="14287500"/>
                    </a:cubicBezTo>
                    <a:lnTo>
                      <a:pt x="1624630" y="14287500"/>
                    </a:lnTo>
                    <a:cubicBezTo>
                      <a:pt x="1612766" y="14287511"/>
                      <a:pt x="1601690" y="14281556"/>
                      <a:pt x="1595155" y="14271654"/>
                    </a:cubicBezTo>
                    <a:cubicBezTo>
                      <a:pt x="1588620" y="14261751"/>
                      <a:pt x="1587500" y="14249228"/>
                      <a:pt x="1592175" y="14238323"/>
                    </a:cubicBezTo>
                    <a:lnTo>
                      <a:pt x="1782816" y="13793611"/>
                    </a:lnTo>
                    <a:lnTo>
                      <a:pt x="1852948" y="13618211"/>
                    </a:lnTo>
                    <a:cubicBezTo>
                      <a:pt x="1895818" y="13511071"/>
                      <a:pt x="1999595" y="13440826"/>
                      <a:pt x="2114991" y="13440834"/>
                    </a:cubicBezTo>
                    <a:lnTo>
                      <a:pt x="2297307" y="13440834"/>
                    </a:lnTo>
                    <a:cubicBezTo>
                      <a:pt x="2412703" y="13440826"/>
                      <a:pt x="2516480" y="13511071"/>
                      <a:pt x="2559350" y="13618211"/>
                    </a:cubicBezTo>
                    <a:lnTo>
                      <a:pt x="2629482" y="13793611"/>
                    </a:lnTo>
                    <a:lnTo>
                      <a:pt x="2820053" y="14238323"/>
                    </a:lnTo>
                    <a:cubicBezTo>
                      <a:pt x="2824728" y="14249228"/>
                      <a:pt x="2823608" y="14261751"/>
                      <a:pt x="2817072" y="14271654"/>
                    </a:cubicBezTo>
                    <a:cubicBezTo>
                      <a:pt x="2810537" y="14281556"/>
                      <a:pt x="2799462" y="14287511"/>
                      <a:pt x="2787597" y="14287500"/>
                    </a:cubicBezTo>
                    <a:lnTo>
                      <a:pt x="2722545" y="14287500"/>
                    </a:lnTo>
                    <a:cubicBezTo>
                      <a:pt x="2666107" y="14287494"/>
                      <a:pt x="2615101" y="14253860"/>
                      <a:pt x="2592864" y="14201987"/>
                    </a:cubicBezTo>
                    <a:lnTo>
                      <a:pt x="2438841" y="13842648"/>
                    </a:lnTo>
                    <a:cubicBezTo>
                      <a:pt x="2435596" y="13835098"/>
                      <a:pt x="2424236" y="13838273"/>
                      <a:pt x="2425365" y="13846387"/>
                    </a:cubicBezTo>
                    <a:lnTo>
                      <a:pt x="2488371" y="14287500"/>
                    </a:lnTo>
                    <a:lnTo>
                      <a:pt x="2555752" y="15095996"/>
                    </a:lnTo>
                    <a:cubicBezTo>
                      <a:pt x="2556560" y="15105817"/>
                      <a:pt x="2553223" y="15115530"/>
                      <a:pt x="2546548" y="15122781"/>
                    </a:cubicBezTo>
                    <a:cubicBezTo>
                      <a:pt x="2539874" y="15130032"/>
                      <a:pt x="2530470" y="15134160"/>
                      <a:pt x="2520615" y="15134166"/>
                    </a:cubicBezTo>
                    <a:lnTo>
                      <a:pt x="2466781" y="15134166"/>
                    </a:lnTo>
                    <a:cubicBezTo>
                      <a:pt x="2397800" y="15134175"/>
                      <a:pt x="2338923" y="15084310"/>
                      <a:pt x="2327575" y="15016268"/>
                    </a:cubicBezTo>
                    <a:lnTo>
                      <a:pt x="2213205" y="14329270"/>
                    </a:lnTo>
                    <a:cubicBezTo>
                      <a:pt x="2211864" y="14321366"/>
                      <a:pt x="2200575" y="14321366"/>
                      <a:pt x="2199234" y="14329270"/>
                    </a:cubicBezTo>
                    <a:lnTo>
                      <a:pt x="2084793" y="15016268"/>
                    </a:lnTo>
                    <a:cubicBezTo>
                      <a:pt x="2073442" y="15084337"/>
                      <a:pt x="2014525" y="15134210"/>
                      <a:pt x="1945517" y="15134166"/>
                    </a:cubicBezTo>
                    <a:lnTo>
                      <a:pt x="1891683" y="15134166"/>
                    </a:lnTo>
                    <a:cubicBezTo>
                      <a:pt x="1881828" y="15134160"/>
                      <a:pt x="1872424" y="15130032"/>
                      <a:pt x="1865750" y="15122781"/>
                    </a:cubicBezTo>
                    <a:cubicBezTo>
                      <a:pt x="1859075" y="15115530"/>
                      <a:pt x="1855738" y="15105817"/>
                      <a:pt x="1856546" y="15095996"/>
                    </a:cubicBezTo>
                    <a:lnTo>
                      <a:pt x="1923927" y="14287500"/>
                    </a:lnTo>
                    <a:lnTo>
                      <a:pt x="1986933" y="13846387"/>
                    </a:lnTo>
                    <a:moveTo>
                      <a:pt x="3793649" y="12876389"/>
                    </a:moveTo>
                    <a:cubicBezTo>
                      <a:pt x="3676749" y="12876389"/>
                      <a:pt x="3581982" y="12971156"/>
                      <a:pt x="3581982" y="13088055"/>
                    </a:cubicBezTo>
                    <a:lnTo>
                      <a:pt x="3581982" y="13158611"/>
                    </a:lnTo>
                    <a:cubicBezTo>
                      <a:pt x="3581982" y="13275512"/>
                      <a:pt x="3676749" y="13370278"/>
                      <a:pt x="3793649" y="13370278"/>
                    </a:cubicBezTo>
                    <a:cubicBezTo>
                      <a:pt x="3910549" y="13370278"/>
                      <a:pt x="4005316" y="13275512"/>
                      <a:pt x="4005316" y="13158611"/>
                    </a:cubicBezTo>
                    <a:lnTo>
                      <a:pt x="4005316" y="13088055"/>
                    </a:lnTo>
                    <a:cubicBezTo>
                      <a:pt x="4005316" y="12971156"/>
                      <a:pt x="3910549" y="12876389"/>
                      <a:pt x="3793649" y="12876389"/>
                    </a:cubicBezTo>
                    <a:moveTo>
                      <a:pt x="3574433" y="13846387"/>
                    </a:moveTo>
                    <a:cubicBezTo>
                      <a:pt x="3575632" y="13838273"/>
                      <a:pt x="3564202" y="13835098"/>
                      <a:pt x="3561027" y="13842648"/>
                    </a:cubicBezTo>
                    <a:lnTo>
                      <a:pt x="3407004" y="14201987"/>
                    </a:lnTo>
                    <a:cubicBezTo>
                      <a:pt x="3384748" y="14253907"/>
                      <a:pt x="3333672" y="14287550"/>
                      <a:pt x="3277182" y="14287500"/>
                    </a:cubicBezTo>
                    <a:lnTo>
                      <a:pt x="3212130" y="14287500"/>
                    </a:lnTo>
                    <a:cubicBezTo>
                      <a:pt x="3200266" y="14287511"/>
                      <a:pt x="3189190" y="14281556"/>
                      <a:pt x="3182655" y="14271654"/>
                    </a:cubicBezTo>
                    <a:cubicBezTo>
                      <a:pt x="3176120" y="14261751"/>
                      <a:pt x="3175000" y="14249228"/>
                      <a:pt x="3179675" y="14238323"/>
                    </a:cubicBezTo>
                    <a:lnTo>
                      <a:pt x="3370316" y="13793611"/>
                    </a:lnTo>
                    <a:lnTo>
                      <a:pt x="3440448" y="13618211"/>
                    </a:lnTo>
                    <a:cubicBezTo>
                      <a:pt x="3483318" y="13511071"/>
                      <a:pt x="3587095" y="13440826"/>
                      <a:pt x="3702491" y="13440834"/>
                    </a:cubicBezTo>
                    <a:lnTo>
                      <a:pt x="3884807" y="13440834"/>
                    </a:lnTo>
                    <a:cubicBezTo>
                      <a:pt x="4000203" y="13440826"/>
                      <a:pt x="4103980" y="13511071"/>
                      <a:pt x="4146850" y="13618211"/>
                    </a:cubicBezTo>
                    <a:lnTo>
                      <a:pt x="4216982" y="13793611"/>
                    </a:lnTo>
                    <a:lnTo>
                      <a:pt x="4407553" y="14238323"/>
                    </a:lnTo>
                    <a:cubicBezTo>
                      <a:pt x="4412228" y="14249228"/>
                      <a:pt x="4411107" y="14261751"/>
                      <a:pt x="4404572" y="14271654"/>
                    </a:cubicBezTo>
                    <a:cubicBezTo>
                      <a:pt x="4398037" y="14281556"/>
                      <a:pt x="4386962" y="14287511"/>
                      <a:pt x="4375097" y="14287500"/>
                    </a:cubicBezTo>
                    <a:lnTo>
                      <a:pt x="4310045" y="14287500"/>
                    </a:lnTo>
                    <a:cubicBezTo>
                      <a:pt x="4253607" y="14287494"/>
                      <a:pt x="4202601" y="14253860"/>
                      <a:pt x="4180364" y="14201987"/>
                    </a:cubicBezTo>
                    <a:lnTo>
                      <a:pt x="4026341" y="13842648"/>
                    </a:lnTo>
                    <a:cubicBezTo>
                      <a:pt x="4023096" y="13835098"/>
                      <a:pt x="4011736" y="13838273"/>
                      <a:pt x="4012865" y="13846387"/>
                    </a:cubicBezTo>
                    <a:lnTo>
                      <a:pt x="4075871" y="14287500"/>
                    </a:lnTo>
                    <a:lnTo>
                      <a:pt x="4143252" y="15095996"/>
                    </a:lnTo>
                    <a:cubicBezTo>
                      <a:pt x="4144060" y="15105817"/>
                      <a:pt x="4140723" y="15115530"/>
                      <a:pt x="4134048" y="15122781"/>
                    </a:cubicBezTo>
                    <a:cubicBezTo>
                      <a:pt x="4127374" y="15130032"/>
                      <a:pt x="4117970" y="15134160"/>
                      <a:pt x="4108115" y="15134166"/>
                    </a:cubicBezTo>
                    <a:lnTo>
                      <a:pt x="4054281" y="15134166"/>
                    </a:lnTo>
                    <a:cubicBezTo>
                      <a:pt x="3985299" y="15134175"/>
                      <a:pt x="3926423" y="15084310"/>
                      <a:pt x="3915075" y="15016268"/>
                    </a:cubicBezTo>
                    <a:lnTo>
                      <a:pt x="3800704" y="14329270"/>
                    </a:lnTo>
                    <a:cubicBezTo>
                      <a:pt x="3799364" y="14321366"/>
                      <a:pt x="3788075" y="14321366"/>
                      <a:pt x="3786735" y="14329270"/>
                    </a:cubicBezTo>
                    <a:lnTo>
                      <a:pt x="3672294" y="15016268"/>
                    </a:lnTo>
                    <a:cubicBezTo>
                      <a:pt x="3660942" y="15084337"/>
                      <a:pt x="3602025" y="15134210"/>
                      <a:pt x="3533017" y="15134166"/>
                    </a:cubicBezTo>
                    <a:lnTo>
                      <a:pt x="3479183" y="15134166"/>
                    </a:lnTo>
                    <a:cubicBezTo>
                      <a:pt x="3469328" y="15134160"/>
                      <a:pt x="3459924" y="15130032"/>
                      <a:pt x="3453250" y="15122781"/>
                    </a:cubicBezTo>
                    <a:cubicBezTo>
                      <a:pt x="3446575" y="15115530"/>
                      <a:pt x="3443238" y="15105817"/>
                      <a:pt x="3444046" y="15095996"/>
                    </a:cubicBezTo>
                    <a:lnTo>
                      <a:pt x="3511427" y="14287500"/>
                    </a:lnTo>
                    <a:lnTo>
                      <a:pt x="3574433" y="13846387"/>
                    </a:lnTo>
                    <a:moveTo>
                      <a:pt x="5381149" y="12876389"/>
                    </a:moveTo>
                    <a:cubicBezTo>
                      <a:pt x="5264249" y="12876389"/>
                      <a:pt x="5169482" y="12971156"/>
                      <a:pt x="5169482" y="13088055"/>
                    </a:cubicBezTo>
                    <a:lnTo>
                      <a:pt x="5169482" y="13158611"/>
                    </a:lnTo>
                    <a:cubicBezTo>
                      <a:pt x="5169482" y="13275512"/>
                      <a:pt x="5264249" y="13370278"/>
                      <a:pt x="5381149" y="13370278"/>
                    </a:cubicBezTo>
                    <a:cubicBezTo>
                      <a:pt x="5498049" y="13370278"/>
                      <a:pt x="5592816" y="13275512"/>
                      <a:pt x="5592816" y="13158611"/>
                    </a:cubicBezTo>
                    <a:lnTo>
                      <a:pt x="5592816" y="13088055"/>
                    </a:lnTo>
                    <a:cubicBezTo>
                      <a:pt x="5592816" y="12971156"/>
                      <a:pt x="5498049" y="12876389"/>
                      <a:pt x="5381149" y="12876389"/>
                    </a:cubicBezTo>
                    <a:moveTo>
                      <a:pt x="5161933" y="13846387"/>
                    </a:moveTo>
                    <a:cubicBezTo>
                      <a:pt x="5163132" y="13838273"/>
                      <a:pt x="5151702" y="13835098"/>
                      <a:pt x="5148527" y="13842648"/>
                    </a:cubicBezTo>
                    <a:lnTo>
                      <a:pt x="4994504" y="14201987"/>
                    </a:lnTo>
                    <a:cubicBezTo>
                      <a:pt x="4972248" y="14253907"/>
                      <a:pt x="4921172" y="14287550"/>
                      <a:pt x="4864682" y="14287500"/>
                    </a:cubicBezTo>
                    <a:lnTo>
                      <a:pt x="4799630" y="14287500"/>
                    </a:lnTo>
                    <a:cubicBezTo>
                      <a:pt x="4787765" y="14287511"/>
                      <a:pt x="4776691" y="14281556"/>
                      <a:pt x="4770155" y="14271654"/>
                    </a:cubicBezTo>
                    <a:cubicBezTo>
                      <a:pt x="4763620" y="14261751"/>
                      <a:pt x="4762500" y="14249228"/>
                      <a:pt x="4767174" y="14238323"/>
                    </a:cubicBezTo>
                    <a:lnTo>
                      <a:pt x="4957816" y="13793611"/>
                    </a:lnTo>
                    <a:lnTo>
                      <a:pt x="5027948" y="13618211"/>
                    </a:lnTo>
                    <a:cubicBezTo>
                      <a:pt x="5070818" y="13511071"/>
                      <a:pt x="5174595" y="13440826"/>
                      <a:pt x="5289991" y="13440834"/>
                    </a:cubicBezTo>
                    <a:lnTo>
                      <a:pt x="5472307" y="13440834"/>
                    </a:lnTo>
                    <a:cubicBezTo>
                      <a:pt x="5587703" y="13440826"/>
                      <a:pt x="5691480" y="13511071"/>
                      <a:pt x="5734350" y="13618211"/>
                    </a:cubicBezTo>
                    <a:lnTo>
                      <a:pt x="5804482" y="13793611"/>
                    </a:lnTo>
                    <a:lnTo>
                      <a:pt x="5995053" y="14238323"/>
                    </a:lnTo>
                    <a:cubicBezTo>
                      <a:pt x="5999728" y="14249228"/>
                      <a:pt x="5998607" y="14261751"/>
                      <a:pt x="5992072" y="14271654"/>
                    </a:cubicBezTo>
                    <a:cubicBezTo>
                      <a:pt x="5985537" y="14281556"/>
                      <a:pt x="5974462" y="14287511"/>
                      <a:pt x="5962597" y="14287500"/>
                    </a:cubicBezTo>
                    <a:lnTo>
                      <a:pt x="5897545" y="14287500"/>
                    </a:lnTo>
                    <a:cubicBezTo>
                      <a:pt x="5841107" y="14287494"/>
                      <a:pt x="5790101" y="14253860"/>
                      <a:pt x="5767864" y="14201987"/>
                    </a:cubicBezTo>
                    <a:lnTo>
                      <a:pt x="5613841" y="13842648"/>
                    </a:lnTo>
                    <a:cubicBezTo>
                      <a:pt x="5610596" y="13835098"/>
                      <a:pt x="5599236" y="13838273"/>
                      <a:pt x="5600365" y="13846387"/>
                    </a:cubicBezTo>
                    <a:lnTo>
                      <a:pt x="5663371" y="14287500"/>
                    </a:lnTo>
                    <a:lnTo>
                      <a:pt x="5730752" y="15095996"/>
                    </a:lnTo>
                    <a:cubicBezTo>
                      <a:pt x="5731560" y="15105817"/>
                      <a:pt x="5728223" y="15115530"/>
                      <a:pt x="5721548" y="15122781"/>
                    </a:cubicBezTo>
                    <a:cubicBezTo>
                      <a:pt x="5714874" y="15130032"/>
                      <a:pt x="5705470" y="15134160"/>
                      <a:pt x="5695615" y="15134166"/>
                    </a:cubicBezTo>
                    <a:lnTo>
                      <a:pt x="5641781" y="15134166"/>
                    </a:lnTo>
                    <a:cubicBezTo>
                      <a:pt x="5572799" y="15134175"/>
                      <a:pt x="5513923" y="15084310"/>
                      <a:pt x="5502575" y="15016268"/>
                    </a:cubicBezTo>
                    <a:lnTo>
                      <a:pt x="5388204" y="14329270"/>
                    </a:lnTo>
                    <a:cubicBezTo>
                      <a:pt x="5386864" y="14321366"/>
                      <a:pt x="5375575" y="14321366"/>
                      <a:pt x="5374235" y="14329270"/>
                    </a:cubicBezTo>
                    <a:lnTo>
                      <a:pt x="5259794" y="15016268"/>
                    </a:lnTo>
                    <a:cubicBezTo>
                      <a:pt x="5248442" y="15084337"/>
                      <a:pt x="5189525" y="15134210"/>
                      <a:pt x="5120517" y="15134166"/>
                    </a:cubicBezTo>
                    <a:lnTo>
                      <a:pt x="5066683" y="15134166"/>
                    </a:lnTo>
                    <a:cubicBezTo>
                      <a:pt x="5056828" y="15134160"/>
                      <a:pt x="5047424" y="15130032"/>
                      <a:pt x="5040750" y="15122781"/>
                    </a:cubicBezTo>
                    <a:cubicBezTo>
                      <a:pt x="5034075" y="15115530"/>
                      <a:pt x="5030738" y="15105817"/>
                      <a:pt x="5031546" y="15095996"/>
                    </a:cubicBezTo>
                    <a:lnTo>
                      <a:pt x="5098927" y="14287500"/>
                    </a:lnTo>
                    <a:lnTo>
                      <a:pt x="5161933" y="13846387"/>
                    </a:lnTo>
                    <a:moveTo>
                      <a:pt x="6968649" y="12876389"/>
                    </a:moveTo>
                    <a:cubicBezTo>
                      <a:pt x="6851748" y="12876389"/>
                      <a:pt x="6756982" y="12971156"/>
                      <a:pt x="6756982" y="13088055"/>
                    </a:cubicBezTo>
                    <a:lnTo>
                      <a:pt x="6756982" y="13158611"/>
                    </a:lnTo>
                    <a:cubicBezTo>
                      <a:pt x="6756982" y="13275512"/>
                      <a:pt x="6851748" y="13370278"/>
                      <a:pt x="6968649" y="13370278"/>
                    </a:cubicBezTo>
                    <a:cubicBezTo>
                      <a:pt x="7085550" y="13370278"/>
                      <a:pt x="7180316" y="13275512"/>
                      <a:pt x="7180316" y="13158611"/>
                    </a:cubicBezTo>
                    <a:lnTo>
                      <a:pt x="7180316" y="13088055"/>
                    </a:lnTo>
                    <a:cubicBezTo>
                      <a:pt x="7180316" y="12971156"/>
                      <a:pt x="7085550" y="12876389"/>
                      <a:pt x="6968649" y="12876389"/>
                    </a:cubicBezTo>
                    <a:moveTo>
                      <a:pt x="6749433" y="13846387"/>
                    </a:moveTo>
                    <a:cubicBezTo>
                      <a:pt x="6750632" y="13838273"/>
                      <a:pt x="6739203" y="13835098"/>
                      <a:pt x="6736028" y="13842648"/>
                    </a:cubicBezTo>
                    <a:lnTo>
                      <a:pt x="6582004" y="14201987"/>
                    </a:lnTo>
                    <a:cubicBezTo>
                      <a:pt x="6559748" y="14253907"/>
                      <a:pt x="6508672" y="14287550"/>
                      <a:pt x="6452182" y="14287500"/>
                    </a:cubicBezTo>
                    <a:lnTo>
                      <a:pt x="6387130" y="14287500"/>
                    </a:lnTo>
                    <a:cubicBezTo>
                      <a:pt x="6375265" y="14287511"/>
                      <a:pt x="6364191" y="14281556"/>
                      <a:pt x="6357655" y="14271654"/>
                    </a:cubicBezTo>
                    <a:cubicBezTo>
                      <a:pt x="6351120" y="14261751"/>
                      <a:pt x="6350000" y="14249228"/>
                      <a:pt x="6354674" y="14238323"/>
                    </a:cubicBezTo>
                    <a:lnTo>
                      <a:pt x="6545316" y="13793611"/>
                    </a:lnTo>
                    <a:lnTo>
                      <a:pt x="6615448" y="13618211"/>
                    </a:lnTo>
                    <a:cubicBezTo>
                      <a:pt x="6658318" y="13511071"/>
                      <a:pt x="6762094" y="13440826"/>
                      <a:pt x="6877491" y="13440834"/>
                    </a:cubicBezTo>
                    <a:lnTo>
                      <a:pt x="7059807" y="13440834"/>
                    </a:lnTo>
                    <a:cubicBezTo>
                      <a:pt x="7175204" y="13440826"/>
                      <a:pt x="7278980" y="13511071"/>
                      <a:pt x="7321850" y="13618211"/>
                    </a:cubicBezTo>
                    <a:lnTo>
                      <a:pt x="7391982" y="13793611"/>
                    </a:lnTo>
                    <a:lnTo>
                      <a:pt x="7582553" y="14238323"/>
                    </a:lnTo>
                    <a:cubicBezTo>
                      <a:pt x="7587228" y="14249228"/>
                      <a:pt x="7586107" y="14261751"/>
                      <a:pt x="7579572" y="14271654"/>
                    </a:cubicBezTo>
                    <a:cubicBezTo>
                      <a:pt x="7573037" y="14281556"/>
                      <a:pt x="7561962" y="14287511"/>
                      <a:pt x="7550097" y="14287500"/>
                    </a:cubicBezTo>
                    <a:lnTo>
                      <a:pt x="7485045" y="14287500"/>
                    </a:lnTo>
                    <a:cubicBezTo>
                      <a:pt x="7428607" y="14287494"/>
                      <a:pt x="7377601" y="14253860"/>
                      <a:pt x="7355364" y="14201987"/>
                    </a:cubicBezTo>
                    <a:lnTo>
                      <a:pt x="7201341" y="13842648"/>
                    </a:lnTo>
                    <a:cubicBezTo>
                      <a:pt x="7198095" y="13835098"/>
                      <a:pt x="7186736" y="13838273"/>
                      <a:pt x="7187865" y="13846387"/>
                    </a:cubicBezTo>
                    <a:lnTo>
                      <a:pt x="7250871" y="14287500"/>
                    </a:lnTo>
                    <a:lnTo>
                      <a:pt x="7318252" y="15095996"/>
                    </a:lnTo>
                    <a:cubicBezTo>
                      <a:pt x="7319060" y="15105817"/>
                      <a:pt x="7315722" y="15115530"/>
                      <a:pt x="7309048" y="15122781"/>
                    </a:cubicBezTo>
                    <a:cubicBezTo>
                      <a:pt x="7302374" y="15130032"/>
                      <a:pt x="7292970" y="15134160"/>
                      <a:pt x="7283115" y="15134166"/>
                    </a:cubicBezTo>
                    <a:lnTo>
                      <a:pt x="7229281" y="15134166"/>
                    </a:lnTo>
                    <a:cubicBezTo>
                      <a:pt x="7160299" y="15134175"/>
                      <a:pt x="7101422" y="15084310"/>
                      <a:pt x="7090075" y="15016268"/>
                    </a:cubicBezTo>
                    <a:lnTo>
                      <a:pt x="6975704" y="14329270"/>
                    </a:lnTo>
                    <a:cubicBezTo>
                      <a:pt x="6974364" y="14321366"/>
                      <a:pt x="6963075" y="14321366"/>
                      <a:pt x="6961735" y="14329270"/>
                    </a:cubicBezTo>
                    <a:lnTo>
                      <a:pt x="6847294" y="15016268"/>
                    </a:lnTo>
                    <a:cubicBezTo>
                      <a:pt x="6835942" y="15084337"/>
                      <a:pt x="6777025" y="15134210"/>
                      <a:pt x="6708017" y="15134166"/>
                    </a:cubicBezTo>
                    <a:lnTo>
                      <a:pt x="6654183" y="15134166"/>
                    </a:lnTo>
                    <a:cubicBezTo>
                      <a:pt x="6644328" y="15134160"/>
                      <a:pt x="6634924" y="15130032"/>
                      <a:pt x="6628250" y="15122781"/>
                    </a:cubicBezTo>
                    <a:cubicBezTo>
                      <a:pt x="6621576" y="15115530"/>
                      <a:pt x="6618238" y="15105817"/>
                      <a:pt x="6619046" y="15095996"/>
                    </a:cubicBezTo>
                    <a:lnTo>
                      <a:pt x="6686427" y="14287500"/>
                    </a:lnTo>
                    <a:lnTo>
                      <a:pt x="6749433" y="13846387"/>
                    </a:lnTo>
                    <a:moveTo>
                      <a:pt x="8556149" y="12876389"/>
                    </a:moveTo>
                    <a:cubicBezTo>
                      <a:pt x="8439248" y="12876389"/>
                      <a:pt x="8344482" y="12971156"/>
                      <a:pt x="8344482" y="13088055"/>
                    </a:cubicBezTo>
                    <a:lnTo>
                      <a:pt x="8344482" y="13158611"/>
                    </a:lnTo>
                    <a:cubicBezTo>
                      <a:pt x="8344482" y="13275512"/>
                      <a:pt x="8439248" y="13370278"/>
                      <a:pt x="8556149" y="13370278"/>
                    </a:cubicBezTo>
                    <a:cubicBezTo>
                      <a:pt x="8673050" y="13370278"/>
                      <a:pt x="8767816" y="13275512"/>
                      <a:pt x="8767816" y="13158611"/>
                    </a:cubicBezTo>
                    <a:lnTo>
                      <a:pt x="8767816" y="13088055"/>
                    </a:lnTo>
                    <a:cubicBezTo>
                      <a:pt x="8767816" y="12971156"/>
                      <a:pt x="8673050" y="12876389"/>
                      <a:pt x="8556149" y="12876389"/>
                    </a:cubicBezTo>
                    <a:moveTo>
                      <a:pt x="8336933" y="13846387"/>
                    </a:moveTo>
                    <a:cubicBezTo>
                      <a:pt x="8338132" y="13838273"/>
                      <a:pt x="8326703" y="13835098"/>
                      <a:pt x="8323528" y="13842648"/>
                    </a:cubicBezTo>
                    <a:lnTo>
                      <a:pt x="8169504" y="14201987"/>
                    </a:lnTo>
                    <a:cubicBezTo>
                      <a:pt x="8147248" y="14253907"/>
                      <a:pt x="8096172" y="14287550"/>
                      <a:pt x="8039682" y="14287500"/>
                    </a:cubicBezTo>
                    <a:lnTo>
                      <a:pt x="7974630" y="14287500"/>
                    </a:lnTo>
                    <a:cubicBezTo>
                      <a:pt x="7962766" y="14287511"/>
                      <a:pt x="7951691" y="14281556"/>
                      <a:pt x="7945155" y="14271654"/>
                    </a:cubicBezTo>
                    <a:cubicBezTo>
                      <a:pt x="7938620" y="14261751"/>
                      <a:pt x="7937500" y="14249228"/>
                      <a:pt x="7942175" y="14238323"/>
                    </a:cubicBezTo>
                    <a:lnTo>
                      <a:pt x="8132816" y="13793611"/>
                    </a:lnTo>
                    <a:lnTo>
                      <a:pt x="8202948" y="13618211"/>
                    </a:lnTo>
                    <a:cubicBezTo>
                      <a:pt x="8245818" y="13511071"/>
                      <a:pt x="8349594" y="13440826"/>
                      <a:pt x="8464991" y="13440834"/>
                    </a:cubicBezTo>
                    <a:lnTo>
                      <a:pt x="8647307" y="13440834"/>
                    </a:lnTo>
                    <a:cubicBezTo>
                      <a:pt x="8762704" y="13440826"/>
                      <a:pt x="8866480" y="13511071"/>
                      <a:pt x="8909350" y="13618211"/>
                    </a:cubicBezTo>
                    <a:lnTo>
                      <a:pt x="8979482" y="13793611"/>
                    </a:lnTo>
                    <a:lnTo>
                      <a:pt x="9170053" y="14238323"/>
                    </a:lnTo>
                    <a:cubicBezTo>
                      <a:pt x="9174728" y="14249228"/>
                      <a:pt x="9173607" y="14261751"/>
                      <a:pt x="9167072" y="14271654"/>
                    </a:cubicBezTo>
                    <a:cubicBezTo>
                      <a:pt x="9160537" y="14281556"/>
                      <a:pt x="9149462" y="14287511"/>
                      <a:pt x="9137597" y="14287500"/>
                    </a:cubicBezTo>
                    <a:lnTo>
                      <a:pt x="9072545" y="14287500"/>
                    </a:lnTo>
                    <a:cubicBezTo>
                      <a:pt x="9016107" y="14287494"/>
                      <a:pt x="8965101" y="14253860"/>
                      <a:pt x="8942864" y="14201987"/>
                    </a:cubicBezTo>
                    <a:lnTo>
                      <a:pt x="8788841" y="13842648"/>
                    </a:lnTo>
                    <a:cubicBezTo>
                      <a:pt x="8785595" y="13835098"/>
                      <a:pt x="8774236" y="13838273"/>
                      <a:pt x="8775365" y="13846387"/>
                    </a:cubicBezTo>
                    <a:lnTo>
                      <a:pt x="8838371" y="14287500"/>
                    </a:lnTo>
                    <a:lnTo>
                      <a:pt x="8905752" y="15095996"/>
                    </a:lnTo>
                    <a:cubicBezTo>
                      <a:pt x="8906560" y="15105817"/>
                      <a:pt x="8903222" y="15115530"/>
                      <a:pt x="8896548" y="15122781"/>
                    </a:cubicBezTo>
                    <a:cubicBezTo>
                      <a:pt x="8889874" y="15130032"/>
                      <a:pt x="8880470" y="15134160"/>
                      <a:pt x="8870615" y="15134166"/>
                    </a:cubicBezTo>
                    <a:lnTo>
                      <a:pt x="8816781" y="15134166"/>
                    </a:lnTo>
                    <a:cubicBezTo>
                      <a:pt x="8747799" y="15134175"/>
                      <a:pt x="8688922" y="15084310"/>
                      <a:pt x="8677575" y="15016268"/>
                    </a:cubicBezTo>
                    <a:lnTo>
                      <a:pt x="8563204" y="14329270"/>
                    </a:lnTo>
                    <a:cubicBezTo>
                      <a:pt x="8561864" y="14321366"/>
                      <a:pt x="8550575" y="14321366"/>
                      <a:pt x="8549235" y="14329270"/>
                    </a:cubicBezTo>
                    <a:lnTo>
                      <a:pt x="8434794" y="15016268"/>
                    </a:lnTo>
                    <a:cubicBezTo>
                      <a:pt x="8423442" y="15084337"/>
                      <a:pt x="8364525" y="15134210"/>
                      <a:pt x="8295517" y="15134166"/>
                    </a:cubicBezTo>
                    <a:lnTo>
                      <a:pt x="8241683" y="15134166"/>
                    </a:lnTo>
                    <a:cubicBezTo>
                      <a:pt x="8231828" y="15134160"/>
                      <a:pt x="8222424" y="15130032"/>
                      <a:pt x="8215750" y="15122781"/>
                    </a:cubicBezTo>
                    <a:cubicBezTo>
                      <a:pt x="8209076" y="15115530"/>
                      <a:pt x="8205738" y="15105817"/>
                      <a:pt x="8206546" y="15095996"/>
                    </a:cubicBezTo>
                    <a:lnTo>
                      <a:pt x="8273927" y="14287500"/>
                    </a:lnTo>
                    <a:lnTo>
                      <a:pt x="8336933" y="13846387"/>
                    </a:lnTo>
                    <a:moveTo>
                      <a:pt x="10143649" y="12876389"/>
                    </a:moveTo>
                    <a:cubicBezTo>
                      <a:pt x="10026748" y="12876389"/>
                      <a:pt x="9931982" y="12971156"/>
                      <a:pt x="9931982" y="13088055"/>
                    </a:cubicBezTo>
                    <a:lnTo>
                      <a:pt x="9931982" y="13158611"/>
                    </a:lnTo>
                    <a:cubicBezTo>
                      <a:pt x="9931982" y="13275512"/>
                      <a:pt x="10026748" y="13370278"/>
                      <a:pt x="10143649" y="13370278"/>
                    </a:cubicBezTo>
                    <a:cubicBezTo>
                      <a:pt x="10260550" y="13370278"/>
                      <a:pt x="10355316" y="13275512"/>
                      <a:pt x="10355316" y="13158611"/>
                    </a:cubicBezTo>
                    <a:lnTo>
                      <a:pt x="10355316" y="13088055"/>
                    </a:lnTo>
                    <a:cubicBezTo>
                      <a:pt x="10355316" y="12971156"/>
                      <a:pt x="10260550" y="12876389"/>
                      <a:pt x="10143649" y="12876389"/>
                    </a:cubicBezTo>
                    <a:moveTo>
                      <a:pt x="9924433" y="13846387"/>
                    </a:moveTo>
                    <a:cubicBezTo>
                      <a:pt x="9925632" y="13838273"/>
                      <a:pt x="9914203" y="13835098"/>
                      <a:pt x="9911028" y="13842648"/>
                    </a:cubicBezTo>
                    <a:lnTo>
                      <a:pt x="9757004" y="14201987"/>
                    </a:lnTo>
                    <a:cubicBezTo>
                      <a:pt x="9734748" y="14253907"/>
                      <a:pt x="9683672" y="14287550"/>
                      <a:pt x="9627182" y="14287500"/>
                    </a:cubicBezTo>
                    <a:lnTo>
                      <a:pt x="9562130" y="14287500"/>
                    </a:lnTo>
                    <a:cubicBezTo>
                      <a:pt x="9550266" y="14287511"/>
                      <a:pt x="9539191" y="14281556"/>
                      <a:pt x="9532655" y="14271654"/>
                    </a:cubicBezTo>
                    <a:cubicBezTo>
                      <a:pt x="9526120" y="14261751"/>
                      <a:pt x="9525000" y="14249228"/>
                      <a:pt x="9529675" y="14238323"/>
                    </a:cubicBezTo>
                    <a:lnTo>
                      <a:pt x="9720316" y="13793611"/>
                    </a:lnTo>
                    <a:lnTo>
                      <a:pt x="9790448" y="13618211"/>
                    </a:lnTo>
                    <a:cubicBezTo>
                      <a:pt x="9833318" y="13511071"/>
                      <a:pt x="9937094" y="13440826"/>
                      <a:pt x="10052491" y="13440834"/>
                    </a:cubicBezTo>
                    <a:lnTo>
                      <a:pt x="10234807" y="13440834"/>
                    </a:lnTo>
                    <a:cubicBezTo>
                      <a:pt x="10350204" y="13440826"/>
                      <a:pt x="10453980" y="13511071"/>
                      <a:pt x="10496850" y="13618211"/>
                    </a:cubicBezTo>
                    <a:lnTo>
                      <a:pt x="10566982" y="13793611"/>
                    </a:lnTo>
                    <a:lnTo>
                      <a:pt x="10757553" y="14238323"/>
                    </a:lnTo>
                    <a:cubicBezTo>
                      <a:pt x="10762228" y="14249228"/>
                      <a:pt x="10761107" y="14261751"/>
                      <a:pt x="10754572" y="14271654"/>
                    </a:cubicBezTo>
                    <a:cubicBezTo>
                      <a:pt x="10748037" y="14281556"/>
                      <a:pt x="10736962" y="14287511"/>
                      <a:pt x="10725097" y="14287500"/>
                    </a:cubicBezTo>
                    <a:lnTo>
                      <a:pt x="10660045" y="14287500"/>
                    </a:lnTo>
                    <a:cubicBezTo>
                      <a:pt x="10603607" y="14287494"/>
                      <a:pt x="10552601" y="14253860"/>
                      <a:pt x="10530364" y="14201987"/>
                    </a:cubicBezTo>
                    <a:lnTo>
                      <a:pt x="10376341" y="13842648"/>
                    </a:lnTo>
                    <a:cubicBezTo>
                      <a:pt x="10373095" y="13835098"/>
                      <a:pt x="10361736" y="13838273"/>
                      <a:pt x="10362865" y="13846387"/>
                    </a:cubicBezTo>
                    <a:lnTo>
                      <a:pt x="10425871" y="14287500"/>
                    </a:lnTo>
                    <a:lnTo>
                      <a:pt x="10493252" y="15095996"/>
                    </a:lnTo>
                    <a:cubicBezTo>
                      <a:pt x="10494060" y="15105817"/>
                      <a:pt x="10490722" y="15115530"/>
                      <a:pt x="10484048" y="15122781"/>
                    </a:cubicBezTo>
                    <a:cubicBezTo>
                      <a:pt x="10477374" y="15130032"/>
                      <a:pt x="10467970" y="15134160"/>
                      <a:pt x="10458115" y="15134166"/>
                    </a:cubicBezTo>
                    <a:lnTo>
                      <a:pt x="10404281" y="15134166"/>
                    </a:lnTo>
                    <a:cubicBezTo>
                      <a:pt x="10335299" y="15134175"/>
                      <a:pt x="10276422" y="15084310"/>
                      <a:pt x="10265075" y="15016268"/>
                    </a:cubicBezTo>
                    <a:lnTo>
                      <a:pt x="10150704" y="14329270"/>
                    </a:lnTo>
                    <a:cubicBezTo>
                      <a:pt x="10149364" y="14321366"/>
                      <a:pt x="10138075" y="14321366"/>
                      <a:pt x="10136735" y="14329270"/>
                    </a:cubicBezTo>
                    <a:lnTo>
                      <a:pt x="10022294" y="15016268"/>
                    </a:lnTo>
                    <a:cubicBezTo>
                      <a:pt x="10010942" y="15084337"/>
                      <a:pt x="9952025" y="15134210"/>
                      <a:pt x="9883017" y="15134166"/>
                    </a:cubicBezTo>
                    <a:lnTo>
                      <a:pt x="9829183" y="15134166"/>
                    </a:lnTo>
                    <a:cubicBezTo>
                      <a:pt x="9819328" y="15134160"/>
                      <a:pt x="9809924" y="15130032"/>
                      <a:pt x="9803250" y="15122781"/>
                    </a:cubicBezTo>
                    <a:cubicBezTo>
                      <a:pt x="9796576" y="15115530"/>
                      <a:pt x="9793238" y="15105817"/>
                      <a:pt x="9794046" y="15095996"/>
                    </a:cubicBezTo>
                    <a:lnTo>
                      <a:pt x="9861427" y="14287500"/>
                    </a:lnTo>
                    <a:lnTo>
                      <a:pt x="9924433" y="13846387"/>
                    </a:lnTo>
                    <a:moveTo>
                      <a:pt x="11731149" y="12876389"/>
                    </a:moveTo>
                    <a:cubicBezTo>
                      <a:pt x="11614248" y="12876389"/>
                      <a:pt x="11519482" y="12971156"/>
                      <a:pt x="11519482" y="13088055"/>
                    </a:cubicBezTo>
                    <a:lnTo>
                      <a:pt x="11519482" y="13158611"/>
                    </a:lnTo>
                    <a:cubicBezTo>
                      <a:pt x="11519482" y="13275512"/>
                      <a:pt x="11614248" y="13370278"/>
                      <a:pt x="11731149" y="13370278"/>
                    </a:cubicBezTo>
                    <a:cubicBezTo>
                      <a:pt x="11848050" y="13370278"/>
                      <a:pt x="11942816" y="13275512"/>
                      <a:pt x="11942816" y="13158611"/>
                    </a:cubicBezTo>
                    <a:lnTo>
                      <a:pt x="11942816" y="13088055"/>
                    </a:lnTo>
                    <a:cubicBezTo>
                      <a:pt x="11942816" y="12971156"/>
                      <a:pt x="11848050" y="12876389"/>
                      <a:pt x="11731149" y="12876389"/>
                    </a:cubicBezTo>
                    <a:moveTo>
                      <a:pt x="11511933" y="13846387"/>
                    </a:moveTo>
                    <a:cubicBezTo>
                      <a:pt x="11513132" y="13838273"/>
                      <a:pt x="11501703" y="13835098"/>
                      <a:pt x="11498528" y="13842648"/>
                    </a:cubicBezTo>
                    <a:lnTo>
                      <a:pt x="11344504" y="14201987"/>
                    </a:lnTo>
                    <a:cubicBezTo>
                      <a:pt x="11322248" y="14253907"/>
                      <a:pt x="11271172" y="14287550"/>
                      <a:pt x="11214682" y="14287500"/>
                    </a:cubicBezTo>
                    <a:lnTo>
                      <a:pt x="11149630" y="14287500"/>
                    </a:lnTo>
                    <a:cubicBezTo>
                      <a:pt x="11137766" y="14287511"/>
                      <a:pt x="11126691" y="14281556"/>
                      <a:pt x="11120155" y="14271654"/>
                    </a:cubicBezTo>
                    <a:cubicBezTo>
                      <a:pt x="11113620" y="14261751"/>
                      <a:pt x="11112500" y="14249228"/>
                      <a:pt x="11117175" y="14238323"/>
                    </a:cubicBezTo>
                    <a:lnTo>
                      <a:pt x="11307816" y="13793611"/>
                    </a:lnTo>
                    <a:lnTo>
                      <a:pt x="11377948" y="13618211"/>
                    </a:lnTo>
                    <a:cubicBezTo>
                      <a:pt x="11420818" y="13511071"/>
                      <a:pt x="11524594" y="13440826"/>
                      <a:pt x="11639991" y="13440834"/>
                    </a:cubicBezTo>
                    <a:lnTo>
                      <a:pt x="11822307" y="13440834"/>
                    </a:lnTo>
                    <a:cubicBezTo>
                      <a:pt x="11937704" y="13440826"/>
                      <a:pt x="12041480" y="13511071"/>
                      <a:pt x="12084350" y="13618211"/>
                    </a:cubicBezTo>
                    <a:lnTo>
                      <a:pt x="12154482" y="13793611"/>
                    </a:lnTo>
                    <a:lnTo>
                      <a:pt x="12345053" y="14238323"/>
                    </a:lnTo>
                    <a:cubicBezTo>
                      <a:pt x="12349728" y="14249228"/>
                      <a:pt x="12348607" y="14261751"/>
                      <a:pt x="12342072" y="14271654"/>
                    </a:cubicBezTo>
                    <a:cubicBezTo>
                      <a:pt x="12335537" y="14281556"/>
                      <a:pt x="12324462" y="14287511"/>
                      <a:pt x="12312597" y="14287500"/>
                    </a:cubicBezTo>
                    <a:lnTo>
                      <a:pt x="12247545" y="14287500"/>
                    </a:lnTo>
                    <a:cubicBezTo>
                      <a:pt x="12191107" y="14287494"/>
                      <a:pt x="12140101" y="14253860"/>
                      <a:pt x="12117864" y="14201987"/>
                    </a:cubicBezTo>
                    <a:lnTo>
                      <a:pt x="11963841" y="13842648"/>
                    </a:lnTo>
                    <a:cubicBezTo>
                      <a:pt x="11960595" y="13835098"/>
                      <a:pt x="11949236" y="13838273"/>
                      <a:pt x="11950365" y="13846387"/>
                    </a:cubicBezTo>
                    <a:lnTo>
                      <a:pt x="12013371" y="14287500"/>
                    </a:lnTo>
                    <a:lnTo>
                      <a:pt x="12080752" y="15095996"/>
                    </a:lnTo>
                    <a:cubicBezTo>
                      <a:pt x="12081560" y="15105817"/>
                      <a:pt x="12078222" y="15115530"/>
                      <a:pt x="12071548" y="15122781"/>
                    </a:cubicBezTo>
                    <a:cubicBezTo>
                      <a:pt x="12064874" y="15130032"/>
                      <a:pt x="12055470" y="15134160"/>
                      <a:pt x="12045615" y="15134166"/>
                    </a:cubicBezTo>
                    <a:lnTo>
                      <a:pt x="11991781" y="15134166"/>
                    </a:lnTo>
                    <a:cubicBezTo>
                      <a:pt x="11922799" y="15134175"/>
                      <a:pt x="11863922" y="15084310"/>
                      <a:pt x="11852575" y="15016268"/>
                    </a:cubicBezTo>
                    <a:lnTo>
                      <a:pt x="11738204" y="14329270"/>
                    </a:lnTo>
                    <a:cubicBezTo>
                      <a:pt x="11736864" y="14321366"/>
                      <a:pt x="11725575" y="14321366"/>
                      <a:pt x="11724235" y="14329270"/>
                    </a:cubicBezTo>
                    <a:lnTo>
                      <a:pt x="11609794" y="15016268"/>
                    </a:lnTo>
                    <a:cubicBezTo>
                      <a:pt x="11598442" y="15084337"/>
                      <a:pt x="11539525" y="15134210"/>
                      <a:pt x="11470517" y="15134166"/>
                    </a:cubicBezTo>
                    <a:lnTo>
                      <a:pt x="11416683" y="15134166"/>
                    </a:lnTo>
                    <a:cubicBezTo>
                      <a:pt x="11406828" y="15134160"/>
                      <a:pt x="11397424" y="15130032"/>
                      <a:pt x="11390750" y="15122781"/>
                    </a:cubicBezTo>
                    <a:cubicBezTo>
                      <a:pt x="11384076" y="15115530"/>
                      <a:pt x="11380738" y="15105817"/>
                      <a:pt x="11381546" y="15095996"/>
                    </a:cubicBezTo>
                    <a:lnTo>
                      <a:pt x="11448927" y="14287500"/>
                    </a:lnTo>
                    <a:lnTo>
                      <a:pt x="11511933" y="13846387"/>
                    </a:lnTo>
                    <a:moveTo>
                      <a:pt x="13318649" y="12876389"/>
                    </a:moveTo>
                    <a:cubicBezTo>
                      <a:pt x="13201749" y="12876389"/>
                      <a:pt x="13106983" y="12971156"/>
                      <a:pt x="13106983" y="13088055"/>
                    </a:cubicBezTo>
                    <a:lnTo>
                      <a:pt x="13106983" y="13158611"/>
                    </a:lnTo>
                    <a:cubicBezTo>
                      <a:pt x="13106983" y="13275512"/>
                      <a:pt x="13201749" y="13370278"/>
                      <a:pt x="13318649" y="13370278"/>
                    </a:cubicBezTo>
                    <a:cubicBezTo>
                      <a:pt x="13435549" y="13370278"/>
                      <a:pt x="13530315" y="13275512"/>
                      <a:pt x="13530315" y="13158611"/>
                    </a:cubicBezTo>
                    <a:lnTo>
                      <a:pt x="13530315" y="13088055"/>
                    </a:lnTo>
                    <a:cubicBezTo>
                      <a:pt x="13530315" y="12971156"/>
                      <a:pt x="13435549" y="12876389"/>
                      <a:pt x="13318649" y="12876389"/>
                    </a:cubicBezTo>
                    <a:moveTo>
                      <a:pt x="13099433" y="13846387"/>
                    </a:moveTo>
                    <a:cubicBezTo>
                      <a:pt x="13100633" y="13838273"/>
                      <a:pt x="13089203" y="13835098"/>
                      <a:pt x="13086028" y="13842648"/>
                    </a:cubicBezTo>
                    <a:lnTo>
                      <a:pt x="12932004" y="14201987"/>
                    </a:lnTo>
                    <a:cubicBezTo>
                      <a:pt x="12909748" y="14253907"/>
                      <a:pt x="12858672" y="14287550"/>
                      <a:pt x="12802182" y="14287500"/>
                    </a:cubicBezTo>
                    <a:lnTo>
                      <a:pt x="12737130" y="14287500"/>
                    </a:lnTo>
                    <a:cubicBezTo>
                      <a:pt x="12725266" y="14287511"/>
                      <a:pt x="12714191" y="14281556"/>
                      <a:pt x="12707655" y="14271654"/>
                    </a:cubicBezTo>
                    <a:cubicBezTo>
                      <a:pt x="12701120" y="14261751"/>
                      <a:pt x="12700000" y="14249228"/>
                      <a:pt x="12704675" y="14238323"/>
                    </a:cubicBezTo>
                    <a:lnTo>
                      <a:pt x="12895316" y="13793611"/>
                    </a:lnTo>
                    <a:lnTo>
                      <a:pt x="12965448" y="13618211"/>
                    </a:lnTo>
                    <a:cubicBezTo>
                      <a:pt x="13008318" y="13511071"/>
                      <a:pt x="13112094" y="13440826"/>
                      <a:pt x="13227492" y="13440834"/>
                    </a:cubicBezTo>
                    <a:lnTo>
                      <a:pt x="13409806" y="13440834"/>
                    </a:lnTo>
                    <a:cubicBezTo>
                      <a:pt x="13525204" y="13440826"/>
                      <a:pt x="13628980" y="13511071"/>
                      <a:pt x="13671851" y="13618211"/>
                    </a:cubicBezTo>
                    <a:lnTo>
                      <a:pt x="13741983" y="13793611"/>
                    </a:lnTo>
                    <a:lnTo>
                      <a:pt x="13932553" y="14238323"/>
                    </a:lnTo>
                    <a:cubicBezTo>
                      <a:pt x="13937227" y="14249228"/>
                      <a:pt x="13936107" y="14261751"/>
                      <a:pt x="13929573" y="14271654"/>
                    </a:cubicBezTo>
                    <a:cubicBezTo>
                      <a:pt x="13923037" y="14281556"/>
                      <a:pt x="13911962" y="14287511"/>
                      <a:pt x="13900097" y="14287500"/>
                    </a:cubicBezTo>
                    <a:lnTo>
                      <a:pt x="13835045" y="14287500"/>
                    </a:lnTo>
                    <a:cubicBezTo>
                      <a:pt x="13778607" y="14287494"/>
                      <a:pt x="13727601" y="14253860"/>
                      <a:pt x="13705363" y="14201987"/>
                    </a:cubicBezTo>
                    <a:lnTo>
                      <a:pt x="13551342" y="13842648"/>
                    </a:lnTo>
                    <a:cubicBezTo>
                      <a:pt x="13548095" y="13835098"/>
                      <a:pt x="13536736" y="13838273"/>
                      <a:pt x="13537865" y="13846387"/>
                    </a:cubicBezTo>
                    <a:lnTo>
                      <a:pt x="13600872" y="14287500"/>
                    </a:lnTo>
                    <a:lnTo>
                      <a:pt x="13668252" y="15095996"/>
                    </a:lnTo>
                    <a:cubicBezTo>
                      <a:pt x="13669060" y="15105817"/>
                      <a:pt x="13665722" y="15115530"/>
                      <a:pt x="13659048" y="15122781"/>
                    </a:cubicBezTo>
                    <a:cubicBezTo>
                      <a:pt x="13652374" y="15130032"/>
                      <a:pt x="13642970" y="15134160"/>
                      <a:pt x="13633115" y="15134166"/>
                    </a:cubicBezTo>
                    <a:lnTo>
                      <a:pt x="13579281" y="15134166"/>
                    </a:lnTo>
                    <a:cubicBezTo>
                      <a:pt x="13510299" y="15134175"/>
                      <a:pt x="13451422" y="15084310"/>
                      <a:pt x="13440076" y="15016268"/>
                    </a:cubicBezTo>
                    <a:lnTo>
                      <a:pt x="13325704" y="14329270"/>
                    </a:lnTo>
                    <a:cubicBezTo>
                      <a:pt x="13324363" y="14321366"/>
                      <a:pt x="13313076" y="14321366"/>
                      <a:pt x="13311735" y="14329270"/>
                    </a:cubicBezTo>
                    <a:lnTo>
                      <a:pt x="13197294" y="15016268"/>
                    </a:lnTo>
                    <a:cubicBezTo>
                      <a:pt x="13185942" y="15084337"/>
                      <a:pt x="13127025" y="15134210"/>
                      <a:pt x="13058017" y="15134166"/>
                    </a:cubicBezTo>
                    <a:lnTo>
                      <a:pt x="13004183" y="15134166"/>
                    </a:lnTo>
                    <a:cubicBezTo>
                      <a:pt x="12994328" y="15134160"/>
                      <a:pt x="12984924" y="15130032"/>
                      <a:pt x="12978250" y="15122781"/>
                    </a:cubicBezTo>
                    <a:cubicBezTo>
                      <a:pt x="12971576" y="15115530"/>
                      <a:pt x="12968239" y="15105817"/>
                      <a:pt x="12969046" y="15095996"/>
                    </a:cubicBezTo>
                    <a:lnTo>
                      <a:pt x="13036427" y="14287500"/>
                    </a:lnTo>
                    <a:lnTo>
                      <a:pt x="13099433" y="13846387"/>
                    </a:lnTo>
                    <a:moveTo>
                      <a:pt x="14906149" y="12876389"/>
                    </a:moveTo>
                    <a:cubicBezTo>
                      <a:pt x="14789249" y="12876389"/>
                      <a:pt x="14694483" y="12971156"/>
                      <a:pt x="14694483" y="13088055"/>
                    </a:cubicBezTo>
                    <a:lnTo>
                      <a:pt x="14694483" y="13158611"/>
                    </a:lnTo>
                    <a:cubicBezTo>
                      <a:pt x="14694483" y="13275512"/>
                      <a:pt x="14789249" y="13370278"/>
                      <a:pt x="14906149" y="13370278"/>
                    </a:cubicBezTo>
                    <a:cubicBezTo>
                      <a:pt x="15023049" y="13370278"/>
                      <a:pt x="15117815" y="13275512"/>
                      <a:pt x="15117815" y="13158611"/>
                    </a:cubicBezTo>
                    <a:lnTo>
                      <a:pt x="15117815" y="13088055"/>
                    </a:lnTo>
                    <a:cubicBezTo>
                      <a:pt x="15117815" y="12971156"/>
                      <a:pt x="15023049" y="12876389"/>
                      <a:pt x="14906149" y="12876389"/>
                    </a:cubicBezTo>
                    <a:moveTo>
                      <a:pt x="14686933" y="13846387"/>
                    </a:moveTo>
                    <a:cubicBezTo>
                      <a:pt x="14688133" y="13838273"/>
                      <a:pt x="14676703" y="13835098"/>
                      <a:pt x="14673528" y="13842648"/>
                    </a:cubicBezTo>
                    <a:lnTo>
                      <a:pt x="14519504" y="14201987"/>
                    </a:lnTo>
                    <a:cubicBezTo>
                      <a:pt x="14497248" y="14253907"/>
                      <a:pt x="14446172" y="14287550"/>
                      <a:pt x="14389683" y="14287500"/>
                    </a:cubicBezTo>
                    <a:lnTo>
                      <a:pt x="14324629" y="14287500"/>
                    </a:lnTo>
                    <a:cubicBezTo>
                      <a:pt x="14312765" y="14287511"/>
                      <a:pt x="14301690" y="14281556"/>
                      <a:pt x="14295155" y="14271654"/>
                    </a:cubicBezTo>
                    <a:cubicBezTo>
                      <a:pt x="14288619" y="14261751"/>
                      <a:pt x="14287500" y="14249228"/>
                      <a:pt x="14292174" y="14238323"/>
                    </a:cubicBezTo>
                    <a:lnTo>
                      <a:pt x="14482815" y="13793611"/>
                    </a:lnTo>
                    <a:lnTo>
                      <a:pt x="14552947" y="13618211"/>
                    </a:lnTo>
                    <a:cubicBezTo>
                      <a:pt x="14595818" y="13511071"/>
                      <a:pt x="14699594" y="13440826"/>
                      <a:pt x="14814992" y="13440834"/>
                    </a:cubicBezTo>
                    <a:lnTo>
                      <a:pt x="14997306" y="13440834"/>
                    </a:lnTo>
                    <a:cubicBezTo>
                      <a:pt x="15112704" y="13440826"/>
                      <a:pt x="15216480" y="13511071"/>
                      <a:pt x="15259351" y="13618211"/>
                    </a:cubicBezTo>
                    <a:lnTo>
                      <a:pt x="15329483" y="13793611"/>
                    </a:lnTo>
                    <a:lnTo>
                      <a:pt x="15520053" y="14238323"/>
                    </a:lnTo>
                    <a:cubicBezTo>
                      <a:pt x="15524727" y="14249228"/>
                      <a:pt x="15523607" y="14261751"/>
                      <a:pt x="15517073" y="14271654"/>
                    </a:cubicBezTo>
                    <a:cubicBezTo>
                      <a:pt x="15510537" y="14281556"/>
                      <a:pt x="15499462" y="14287511"/>
                      <a:pt x="15487597" y="14287500"/>
                    </a:cubicBezTo>
                    <a:lnTo>
                      <a:pt x="15422545" y="14287500"/>
                    </a:lnTo>
                    <a:cubicBezTo>
                      <a:pt x="15366107" y="14287494"/>
                      <a:pt x="15315101" y="14253860"/>
                      <a:pt x="15292863" y="14201987"/>
                    </a:cubicBezTo>
                    <a:lnTo>
                      <a:pt x="15138842" y="13842648"/>
                    </a:lnTo>
                    <a:cubicBezTo>
                      <a:pt x="15135595" y="13835098"/>
                      <a:pt x="15124236" y="13838273"/>
                      <a:pt x="15125365" y="13846387"/>
                    </a:cubicBezTo>
                    <a:lnTo>
                      <a:pt x="15188372" y="14287500"/>
                    </a:lnTo>
                    <a:lnTo>
                      <a:pt x="15255752" y="15095996"/>
                    </a:lnTo>
                    <a:cubicBezTo>
                      <a:pt x="15256560" y="15105817"/>
                      <a:pt x="15253222" y="15115530"/>
                      <a:pt x="15246548" y="15122781"/>
                    </a:cubicBezTo>
                    <a:cubicBezTo>
                      <a:pt x="15239874" y="15130032"/>
                      <a:pt x="15230470" y="15134160"/>
                      <a:pt x="15220615" y="15134166"/>
                    </a:cubicBezTo>
                    <a:lnTo>
                      <a:pt x="15166781" y="15134166"/>
                    </a:lnTo>
                    <a:cubicBezTo>
                      <a:pt x="15097799" y="15134175"/>
                      <a:pt x="15038922" y="15084310"/>
                      <a:pt x="15027576" y="15016268"/>
                    </a:cubicBezTo>
                    <a:lnTo>
                      <a:pt x="14913204" y="14329270"/>
                    </a:lnTo>
                    <a:cubicBezTo>
                      <a:pt x="14911863" y="14321366"/>
                      <a:pt x="14900576" y="14321366"/>
                      <a:pt x="14899235" y="14329270"/>
                    </a:cubicBezTo>
                    <a:lnTo>
                      <a:pt x="14784794" y="15016268"/>
                    </a:lnTo>
                    <a:cubicBezTo>
                      <a:pt x="14773442" y="15084337"/>
                      <a:pt x="14714525" y="15134210"/>
                      <a:pt x="14645517" y="15134166"/>
                    </a:cubicBezTo>
                    <a:lnTo>
                      <a:pt x="14591683" y="15134166"/>
                    </a:lnTo>
                    <a:cubicBezTo>
                      <a:pt x="14581828" y="15134160"/>
                      <a:pt x="14572425" y="15130032"/>
                      <a:pt x="14565750" y="15122781"/>
                    </a:cubicBezTo>
                    <a:cubicBezTo>
                      <a:pt x="14559076" y="15115530"/>
                      <a:pt x="14555738" y="15105817"/>
                      <a:pt x="14556547" y="15095996"/>
                    </a:cubicBezTo>
                    <a:lnTo>
                      <a:pt x="14623927" y="14287500"/>
                    </a:lnTo>
                    <a:lnTo>
                      <a:pt x="14686933" y="13846387"/>
                    </a:lnTo>
                  </a:path>
                </a:pathLst>
              </a:custGeom>
              <a:solidFill>
                <a:srgbClr val="242424"/>
              </a:solidFill>
            </p:spPr>
          </p:sp>
        </p:grpSp>
      </p:grpSp>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806721" y="7228674"/>
            <a:ext cx="3675643" cy="2171704"/>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331239" y="1028700"/>
            <a:ext cx="16230649" cy="8229600"/>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331239" y="1028700"/>
            <a:ext cx="16230649" cy="8524698"/>
          </a:xfrm>
          <a:prstGeom prst="rect">
            <a:avLst/>
          </a:prstGeom>
        </p:spPr>
      </p:pic>
      <p:sp>
        <p:nvSpPr>
          <p:cNvPr id="4" name="TextBox 4"/>
          <p:cNvSpPr txBox="1"/>
          <p:nvPr/>
        </p:nvSpPr>
        <p:spPr>
          <a:xfrm>
            <a:off x="2474691" y="1929546"/>
            <a:ext cx="13790614" cy="4172334"/>
          </a:xfrm>
          <a:prstGeom prst="rect">
            <a:avLst/>
          </a:prstGeom>
        </p:spPr>
        <p:txBody>
          <a:bodyPr lIns="0" tIns="0" rIns="0" bIns="0" rtlCol="0" anchor="t">
            <a:spAutoFit/>
          </a:bodyPr>
          <a:lstStyle/>
          <a:p>
            <a:pPr algn="ctr">
              <a:lnSpc>
                <a:spcPts val="11119"/>
              </a:lnSpc>
            </a:pPr>
            <a:r>
              <a:rPr lang="en-US" sz="7942">
                <a:solidFill>
                  <a:srgbClr val="000000"/>
                </a:solidFill>
                <a:latin typeface="Open Sans Bold"/>
              </a:rPr>
              <a:t>$120 per capita giving to the Annual Fund, Polio, or District and Global Grants </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l="4758" t="6603" b="2489"/>
          <a:stretch>
            <a:fillRect/>
          </a:stretch>
        </p:blipFill>
        <p:spPr>
          <a:xfrm>
            <a:off x="478223" y="380349"/>
            <a:ext cx="17809777" cy="9562010"/>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6677" y="1896274"/>
            <a:ext cx="6122811" cy="4924425"/>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242424"/>
                </a:solidFill>
                <a:latin typeface="DM Serif Display"/>
              </a:rPr>
              <a:t>Paul Harris Fellows in your club 50%</a:t>
            </a:r>
          </a:p>
        </p:txBody>
      </p:sp>
      <p:grpSp>
        <p:nvGrpSpPr>
          <p:cNvPr id="3" name="Group 3"/>
          <p:cNvGrpSpPr/>
          <p:nvPr/>
        </p:nvGrpSpPr>
        <p:grpSpPr>
          <a:xfrm>
            <a:off x="9691871" y="1972474"/>
            <a:ext cx="6519452" cy="6342052"/>
            <a:chOff x="0" y="0"/>
            <a:chExt cx="8692602" cy="8456069"/>
          </a:xfrm>
        </p:grpSpPr>
        <p:grpSp>
          <p:nvGrpSpPr>
            <p:cNvPr id="4" name="Group 4"/>
            <p:cNvGrpSpPr>
              <a:grpSpLocks noChangeAspect="1"/>
            </p:cNvGrpSpPr>
            <p:nvPr/>
          </p:nvGrpSpPr>
          <p:grpSpPr>
            <a:xfrm>
              <a:off x="0" y="0"/>
              <a:ext cx="8692602" cy="8456069"/>
              <a:chOff x="0" y="0"/>
              <a:chExt cx="15557500" cy="15134167"/>
            </a:xfrm>
          </p:grpSpPr>
          <p:sp>
            <p:nvSpPr>
              <p:cNvPr id="5" name="Freeform 5"/>
              <p:cNvSpPr/>
              <p:nvPr/>
            </p:nvSpPr>
            <p:spPr>
              <a:xfrm>
                <a:off x="16351" y="0"/>
                <a:ext cx="15524727" cy="7408376"/>
              </a:xfrm>
              <a:custGeom>
                <a:avLst/>
                <a:gdLst/>
                <a:ahLst/>
                <a:cxnLst/>
                <a:rect l="l" t="t" r="r" b="b"/>
                <a:pathLst>
                  <a:path w="15524727" h="740837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2206149" y="0"/>
                    </a:moveTo>
                    <a:cubicBezTo>
                      <a:pt x="2089249" y="0"/>
                      <a:pt x="1994482" y="94766"/>
                      <a:pt x="1994482" y="211667"/>
                    </a:cubicBezTo>
                    <a:lnTo>
                      <a:pt x="1994482" y="282222"/>
                    </a:lnTo>
                    <a:cubicBezTo>
                      <a:pt x="1994482" y="399122"/>
                      <a:pt x="2089249" y="493889"/>
                      <a:pt x="2206149" y="493889"/>
                    </a:cubicBezTo>
                    <a:cubicBezTo>
                      <a:pt x="2323049" y="493889"/>
                      <a:pt x="2417816" y="399122"/>
                      <a:pt x="2417816" y="282222"/>
                    </a:cubicBezTo>
                    <a:lnTo>
                      <a:pt x="2417816" y="211667"/>
                    </a:lnTo>
                    <a:cubicBezTo>
                      <a:pt x="2417816" y="94766"/>
                      <a:pt x="2323049" y="0"/>
                      <a:pt x="2206149" y="0"/>
                    </a:cubicBezTo>
                    <a:moveTo>
                      <a:pt x="1986933" y="969998"/>
                    </a:moveTo>
                    <a:cubicBezTo>
                      <a:pt x="1988132" y="961884"/>
                      <a:pt x="1976702" y="958709"/>
                      <a:pt x="1973527" y="966258"/>
                    </a:cubicBezTo>
                    <a:lnTo>
                      <a:pt x="1819505" y="1325598"/>
                    </a:lnTo>
                    <a:cubicBezTo>
                      <a:pt x="1797248" y="1377518"/>
                      <a:pt x="1746172" y="1411161"/>
                      <a:pt x="1689682" y="1411111"/>
                    </a:cubicBezTo>
                    <a:lnTo>
                      <a:pt x="1624630" y="1411111"/>
                    </a:lnTo>
                    <a:cubicBezTo>
                      <a:pt x="1612766" y="1411122"/>
                      <a:pt x="1601690" y="1405168"/>
                      <a:pt x="1595155" y="1395265"/>
                    </a:cubicBezTo>
                    <a:cubicBezTo>
                      <a:pt x="1588620" y="1385363"/>
                      <a:pt x="1587500" y="1372839"/>
                      <a:pt x="1592175" y="1361934"/>
                    </a:cubicBezTo>
                    <a:lnTo>
                      <a:pt x="1782816" y="917222"/>
                    </a:lnTo>
                    <a:lnTo>
                      <a:pt x="1852948" y="741821"/>
                    </a:lnTo>
                    <a:cubicBezTo>
                      <a:pt x="1895818" y="634683"/>
                      <a:pt x="1999595" y="564437"/>
                      <a:pt x="2114991" y="564444"/>
                    </a:cubicBezTo>
                    <a:lnTo>
                      <a:pt x="2297307" y="564444"/>
                    </a:lnTo>
                    <a:cubicBezTo>
                      <a:pt x="2412703" y="564437"/>
                      <a:pt x="2516480" y="634683"/>
                      <a:pt x="2559350" y="741821"/>
                    </a:cubicBezTo>
                    <a:lnTo>
                      <a:pt x="2629482" y="917222"/>
                    </a:lnTo>
                    <a:lnTo>
                      <a:pt x="2820053" y="1361934"/>
                    </a:lnTo>
                    <a:cubicBezTo>
                      <a:pt x="2824728" y="1372839"/>
                      <a:pt x="2823608" y="1385363"/>
                      <a:pt x="2817072" y="1395265"/>
                    </a:cubicBezTo>
                    <a:cubicBezTo>
                      <a:pt x="2810537" y="1405168"/>
                      <a:pt x="2799462" y="1411122"/>
                      <a:pt x="2787597" y="1411111"/>
                    </a:cubicBezTo>
                    <a:lnTo>
                      <a:pt x="2722545" y="1411111"/>
                    </a:lnTo>
                    <a:cubicBezTo>
                      <a:pt x="2666107" y="1411105"/>
                      <a:pt x="2615101" y="1377471"/>
                      <a:pt x="2592864" y="1325598"/>
                    </a:cubicBezTo>
                    <a:lnTo>
                      <a:pt x="2438841" y="966258"/>
                    </a:lnTo>
                    <a:cubicBezTo>
                      <a:pt x="2435596" y="958709"/>
                      <a:pt x="2424236" y="961884"/>
                      <a:pt x="2425365" y="969998"/>
                    </a:cubicBezTo>
                    <a:lnTo>
                      <a:pt x="2488371" y="1411111"/>
                    </a:lnTo>
                    <a:lnTo>
                      <a:pt x="2555752" y="2219607"/>
                    </a:lnTo>
                    <a:cubicBezTo>
                      <a:pt x="2556560" y="2229429"/>
                      <a:pt x="2553223" y="2239141"/>
                      <a:pt x="2546548" y="2246392"/>
                    </a:cubicBezTo>
                    <a:cubicBezTo>
                      <a:pt x="2539874" y="2253643"/>
                      <a:pt x="2530470" y="2257771"/>
                      <a:pt x="2520615" y="2257778"/>
                    </a:cubicBezTo>
                    <a:lnTo>
                      <a:pt x="2466781" y="2257778"/>
                    </a:lnTo>
                    <a:cubicBezTo>
                      <a:pt x="2397800" y="2257786"/>
                      <a:pt x="2338923" y="2207921"/>
                      <a:pt x="2327575" y="2139879"/>
                    </a:cubicBezTo>
                    <a:lnTo>
                      <a:pt x="2213205" y="1452880"/>
                    </a:lnTo>
                    <a:cubicBezTo>
                      <a:pt x="2211864" y="1444978"/>
                      <a:pt x="2200575" y="1444978"/>
                      <a:pt x="2199234" y="1452880"/>
                    </a:cubicBezTo>
                    <a:lnTo>
                      <a:pt x="2084793" y="2139879"/>
                    </a:lnTo>
                    <a:cubicBezTo>
                      <a:pt x="2073442" y="2207948"/>
                      <a:pt x="2014525" y="2257821"/>
                      <a:pt x="1945517" y="2257778"/>
                    </a:cubicBezTo>
                    <a:lnTo>
                      <a:pt x="1891683" y="2257778"/>
                    </a:lnTo>
                    <a:cubicBezTo>
                      <a:pt x="1881828" y="2257771"/>
                      <a:pt x="1872424" y="2253643"/>
                      <a:pt x="1865750" y="2246392"/>
                    </a:cubicBezTo>
                    <a:cubicBezTo>
                      <a:pt x="1859075" y="2239141"/>
                      <a:pt x="1855738" y="2229429"/>
                      <a:pt x="1856546" y="2219607"/>
                    </a:cubicBezTo>
                    <a:lnTo>
                      <a:pt x="1923927" y="1411111"/>
                    </a:lnTo>
                    <a:lnTo>
                      <a:pt x="1986933" y="969998"/>
                    </a:lnTo>
                    <a:moveTo>
                      <a:pt x="3793649" y="0"/>
                    </a:moveTo>
                    <a:cubicBezTo>
                      <a:pt x="3676749" y="0"/>
                      <a:pt x="3581982" y="94766"/>
                      <a:pt x="3581982" y="211667"/>
                    </a:cubicBezTo>
                    <a:lnTo>
                      <a:pt x="3581982" y="282222"/>
                    </a:lnTo>
                    <a:cubicBezTo>
                      <a:pt x="3581982" y="399122"/>
                      <a:pt x="3676749" y="493889"/>
                      <a:pt x="3793649" y="493889"/>
                    </a:cubicBezTo>
                    <a:cubicBezTo>
                      <a:pt x="3910549" y="493889"/>
                      <a:pt x="4005316" y="399122"/>
                      <a:pt x="4005316" y="282222"/>
                    </a:cubicBezTo>
                    <a:lnTo>
                      <a:pt x="4005316" y="211667"/>
                    </a:lnTo>
                    <a:cubicBezTo>
                      <a:pt x="4005316" y="94766"/>
                      <a:pt x="3910549" y="0"/>
                      <a:pt x="3793649" y="0"/>
                    </a:cubicBezTo>
                    <a:moveTo>
                      <a:pt x="3574433" y="969998"/>
                    </a:moveTo>
                    <a:cubicBezTo>
                      <a:pt x="3575632" y="961884"/>
                      <a:pt x="3564202" y="958709"/>
                      <a:pt x="3561027" y="966258"/>
                    </a:cubicBezTo>
                    <a:lnTo>
                      <a:pt x="3407004" y="1325598"/>
                    </a:lnTo>
                    <a:cubicBezTo>
                      <a:pt x="3384748" y="1377518"/>
                      <a:pt x="3333672" y="1411161"/>
                      <a:pt x="3277182" y="1411111"/>
                    </a:cubicBezTo>
                    <a:lnTo>
                      <a:pt x="3212130" y="1411111"/>
                    </a:lnTo>
                    <a:cubicBezTo>
                      <a:pt x="3200266" y="1411122"/>
                      <a:pt x="3189190" y="1405168"/>
                      <a:pt x="3182655" y="1395265"/>
                    </a:cubicBezTo>
                    <a:cubicBezTo>
                      <a:pt x="3176120" y="1385363"/>
                      <a:pt x="3175000" y="1372839"/>
                      <a:pt x="3179675" y="1361934"/>
                    </a:cubicBezTo>
                    <a:lnTo>
                      <a:pt x="3370316" y="917222"/>
                    </a:lnTo>
                    <a:lnTo>
                      <a:pt x="3440448" y="741821"/>
                    </a:lnTo>
                    <a:cubicBezTo>
                      <a:pt x="3483318" y="634683"/>
                      <a:pt x="3587095" y="564437"/>
                      <a:pt x="3702491" y="564444"/>
                    </a:cubicBezTo>
                    <a:lnTo>
                      <a:pt x="3884807" y="564444"/>
                    </a:lnTo>
                    <a:cubicBezTo>
                      <a:pt x="4000203" y="564437"/>
                      <a:pt x="4103980" y="634683"/>
                      <a:pt x="4146850" y="741821"/>
                    </a:cubicBezTo>
                    <a:lnTo>
                      <a:pt x="4216982" y="917222"/>
                    </a:lnTo>
                    <a:lnTo>
                      <a:pt x="4407553" y="1361934"/>
                    </a:lnTo>
                    <a:cubicBezTo>
                      <a:pt x="4412228" y="1372839"/>
                      <a:pt x="4411107" y="1385363"/>
                      <a:pt x="4404572" y="1395265"/>
                    </a:cubicBezTo>
                    <a:cubicBezTo>
                      <a:pt x="4398037" y="1405168"/>
                      <a:pt x="4386962" y="1411122"/>
                      <a:pt x="4375097" y="1411111"/>
                    </a:cubicBezTo>
                    <a:lnTo>
                      <a:pt x="4310045" y="1411111"/>
                    </a:lnTo>
                    <a:cubicBezTo>
                      <a:pt x="4253607" y="1411105"/>
                      <a:pt x="4202601" y="1377471"/>
                      <a:pt x="4180364" y="1325598"/>
                    </a:cubicBezTo>
                    <a:lnTo>
                      <a:pt x="4026341" y="966258"/>
                    </a:lnTo>
                    <a:cubicBezTo>
                      <a:pt x="4023096" y="958709"/>
                      <a:pt x="4011736" y="961884"/>
                      <a:pt x="4012865" y="969998"/>
                    </a:cubicBezTo>
                    <a:lnTo>
                      <a:pt x="4075871" y="1411111"/>
                    </a:lnTo>
                    <a:lnTo>
                      <a:pt x="4143252" y="2219607"/>
                    </a:lnTo>
                    <a:cubicBezTo>
                      <a:pt x="4144060" y="2229429"/>
                      <a:pt x="4140723" y="2239141"/>
                      <a:pt x="4134048" y="2246392"/>
                    </a:cubicBezTo>
                    <a:cubicBezTo>
                      <a:pt x="4127374" y="2253643"/>
                      <a:pt x="4117970" y="2257771"/>
                      <a:pt x="4108115" y="2257778"/>
                    </a:cubicBezTo>
                    <a:lnTo>
                      <a:pt x="4054281" y="2257778"/>
                    </a:lnTo>
                    <a:cubicBezTo>
                      <a:pt x="3985299" y="2257786"/>
                      <a:pt x="3926423" y="2207921"/>
                      <a:pt x="3915075" y="2139879"/>
                    </a:cubicBezTo>
                    <a:lnTo>
                      <a:pt x="3800704" y="1452880"/>
                    </a:lnTo>
                    <a:cubicBezTo>
                      <a:pt x="3799364" y="1444978"/>
                      <a:pt x="3788075" y="1444978"/>
                      <a:pt x="3786735" y="1452880"/>
                    </a:cubicBezTo>
                    <a:lnTo>
                      <a:pt x="3672294" y="2139879"/>
                    </a:lnTo>
                    <a:cubicBezTo>
                      <a:pt x="3660942" y="2207948"/>
                      <a:pt x="3602025" y="2257821"/>
                      <a:pt x="3533017" y="2257778"/>
                    </a:cubicBezTo>
                    <a:lnTo>
                      <a:pt x="3479183" y="2257778"/>
                    </a:lnTo>
                    <a:cubicBezTo>
                      <a:pt x="3469328" y="2257771"/>
                      <a:pt x="3459924" y="2253643"/>
                      <a:pt x="3453250" y="2246392"/>
                    </a:cubicBezTo>
                    <a:cubicBezTo>
                      <a:pt x="3446575" y="2239141"/>
                      <a:pt x="3443238" y="2229429"/>
                      <a:pt x="3444046" y="2219607"/>
                    </a:cubicBezTo>
                    <a:lnTo>
                      <a:pt x="3511427" y="1411111"/>
                    </a:lnTo>
                    <a:lnTo>
                      <a:pt x="3574433" y="969998"/>
                    </a:lnTo>
                    <a:moveTo>
                      <a:pt x="5381149" y="0"/>
                    </a:moveTo>
                    <a:cubicBezTo>
                      <a:pt x="5264249" y="0"/>
                      <a:pt x="5169482" y="94766"/>
                      <a:pt x="5169482" y="211667"/>
                    </a:cubicBezTo>
                    <a:lnTo>
                      <a:pt x="5169482" y="282222"/>
                    </a:lnTo>
                    <a:cubicBezTo>
                      <a:pt x="5169482" y="399122"/>
                      <a:pt x="5264249" y="493889"/>
                      <a:pt x="5381149" y="493889"/>
                    </a:cubicBezTo>
                    <a:cubicBezTo>
                      <a:pt x="5498049" y="493889"/>
                      <a:pt x="5592816" y="399122"/>
                      <a:pt x="5592816" y="282222"/>
                    </a:cubicBezTo>
                    <a:lnTo>
                      <a:pt x="5592816" y="211667"/>
                    </a:lnTo>
                    <a:cubicBezTo>
                      <a:pt x="5592816" y="94766"/>
                      <a:pt x="5498049" y="0"/>
                      <a:pt x="5381149" y="0"/>
                    </a:cubicBezTo>
                    <a:moveTo>
                      <a:pt x="5161933" y="969998"/>
                    </a:moveTo>
                    <a:cubicBezTo>
                      <a:pt x="5163132" y="961884"/>
                      <a:pt x="5151702" y="958709"/>
                      <a:pt x="5148527" y="966258"/>
                    </a:cubicBezTo>
                    <a:lnTo>
                      <a:pt x="4994504" y="1325598"/>
                    </a:lnTo>
                    <a:cubicBezTo>
                      <a:pt x="4972248" y="1377518"/>
                      <a:pt x="4921172" y="1411161"/>
                      <a:pt x="4864682" y="1411111"/>
                    </a:cubicBezTo>
                    <a:lnTo>
                      <a:pt x="4799630" y="1411111"/>
                    </a:lnTo>
                    <a:cubicBezTo>
                      <a:pt x="4787765" y="1411122"/>
                      <a:pt x="4776691" y="1405168"/>
                      <a:pt x="4770155" y="1395265"/>
                    </a:cubicBezTo>
                    <a:cubicBezTo>
                      <a:pt x="4763620" y="1385363"/>
                      <a:pt x="4762500" y="1372839"/>
                      <a:pt x="4767174" y="1361934"/>
                    </a:cubicBezTo>
                    <a:lnTo>
                      <a:pt x="4957816" y="917222"/>
                    </a:lnTo>
                    <a:lnTo>
                      <a:pt x="5027948" y="741821"/>
                    </a:lnTo>
                    <a:cubicBezTo>
                      <a:pt x="5070818" y="634683"/>
                      <a:pt x="5174595" y="564437"/>
                      <a:pt x="5289991" y="564444"/>
                    </a:cubicBezTo>
                    <a:lnTo>
                      <a:pt x="5472307" y="564444"/>
                    </a:lnTo>
                    <a:cubicBezTo>
                      <a:pt x="5587703" y="564437"/>
                      <a:pt x="5691480" y="634683"/>
                      <a:pt x="5734350" y="741821"/>
                    </a:cubicBezTo>
                    <a:lnTo>
                      <a:pt x="5804482" y="917222"/>
                    </a:lnTo>
                    <a:lnTo>
                      <a:pt x="5995053" y="1361934"/>
                    </a:lnTo>
                    <a:cubicBezTo>
                      <a:pt x="5999728" y="1372839"/>
                      <a:pt x="5998607" y="1385363"/>
                      <a:pt x="5992072" y="1395265"/>
                    </a:cubicBezTo>
                    <a:cubicBezTo>
                      <a:pt x="5985537" y="1405168"/>
                      <a:pt x="5974462" y="1411122"/>
                      <a:pt x="5962597" y="1411111"/>
                    </a:cubicBezTo>
                    <a:lnTo>
                      <a:pt x="5897545" y="1411111"/>
                    </a:lnTo>
                    <a:cubicBezTo>
                      <a:pt x="5841107" y="1411105"/>
                      <a:pt x="5790101" y="1377471"/>
                      <a:pt x="5767864" y="1325598"/>
                    </a:cubicBezTo>
                    <a:lnTo>
                      <a:pt x="5613841" y="966258"/>
                    </a:lnTo>
                    <a:cubicBezTo>
                      <a:pt x="5610596" y="958709"/>
                      <a:pt x="5599236" y="961884"/>
                      <a:pt x="5600365" y="969998"/>
                    </a:cubicBezTo>
                    <a:lnTo>
                      <a:pt x="5663371" y="1411111"/>
                    </a:lnTo>
                    <a:lnTo>
                      <a:pt x="5730752" y="2219607"/>
                    </a:lnTo>
                    <a:cubicBezTo>
                      <a:pt x="5731560" y="2229429"/>
                      <a:pt x="5728223" y="2239141"/>
                      <a:pt x="5721548" y="2246392"/>
                    </a:cubicBezTo>
                    <a:cubicBezTo>
                      <a:pt x="5714874" y="2253643"/>
                      <a:pt x="5705470" y="2257771"/>
                      <a:pt x="5695615" y="2257778"/>
                    </a:cubicBezTo>
                    <a:lnTo>
                      <a:pt x="5641781" y="2257778"/>
                    </a:lnTo>
                    <a:cubicBezTo>
                      <a:pt x="5572799" y="2257786"/>
                      <a:pt x="5513923" y="2207921"/>
                      <a:pt x="5502575" y="2139879"/>
                    </a:cubicBezTo>
                    <a:lnTo>
                      <a:pt x="5388204" y="1452880"/>
                    </a:lnTo>
                    <a:cubicBezTo>
                      <a:pt x="5386864" y="1444978"/>
                      <a:pt x="5375575" y="1444978"/>
                      <a:pt x="5374235" y="1452880"/>
                    </a:cubicBezTo>
                    <a:lnTo>
                      <a:pt x="5259794" y="2139879"/>
                    </a:lnTo>
                    <a:cubicBezTo>
                      <a:pt x="5248442" y="2207948"/>
                      <a:pt x="5189525" y="2257821"/>
                      <a:pt x="5120517" y="2257778"/>
                    </a:cubicBezTo>
                    <a:lnTo>
                      <a:pt x="5066683" y="2257778"/>
                    </a:lnTo>
                    <a:cubicBezTo>
                      <a:pt x="5056828" y="2257771"/>
                      <a:pt x="5047424" y="2253643"/>
                      <a:pt x="5040750" y="2246392"/>
                    </a:cubicBezTo>
                    <a:cubicBezTo>
                      <a:pt x="5034075" y="2239141"/>
                      <a:pt x="5030738" y="2229429"/>
                      <a:pt x="5031546" y="2219607"/>
                    </a:cubicBezTo>
                    <a:lnTo>
                      <a:pt x="5098927" y="1411111"/>
                    </a:lnTo>
                    <a:lnTo>
                      <a:pt x="5161933" y="969998"/>
                    </a:lnTo>
                    <a:moveTo>
                      <a:pt x="6968649" y="0"/>
                    </a:moveTo>
                    <a:cubicBezTo>
                      <a:pt x="6851748" y="0"/>
                      <a:pt x="6756982" y="94766"/>
                      <a:pt x="6756982" y="211667"/>
                    </a:cubicBezTo>
                    <a:lnTo>
                      <a:pt x="6756982" y="282222"/>
                    </a:lnTo>
                    <a:cubicBezTo>
                      <a:pt x="6756982" y="399122"/>
                      <a:pt x="6851748" y="493889"/>
                      <a:pt x="6968649" y="493889"/>
                    </a:cubicBezTo>
                    <a:cubicBezTo>
                      <a:pt x="7085550" y="493889"/>
                      <a:pt x="7180316" y="399122"/>
                      <a:pt x="7180316" y="282222"/>
                    </a:cubicBezTo>
                    <a:lnTo>
                      <a:pt x="7180316" y="211667"/>
                    </a:lnTo>
                    <a:cubicBezTo>
                      <a:pt x="7180316" y="94766"/>
                      <a:pt x="7085550" y="0"/>
                      <a:pt x="6968649" y="0"/>
                    </a:cubicBezTo>
                    <a:moveTo>
                      <a:pt x="6749433" y="969998"/>
                    </a:moveTo>
                    <a:cubicBezTo>
                      <a:pt x="6750632" y="961884"/>
                      <a:pt x="6739203" y="958709"/>
                      <a:pt x="6736028" y="966258"/>
                    </a:cubicBezTo>
                    <a:lnTo>
                      <a:pt x="6582004" y="1325598"/>
                    </a:lnTo>
                    <a:cubicBezTo>
                      <a:pt x="6559748" y="1377518"/>
                      <a:pt x="6508672" y="1411161"/>
                      <a:pt x="6452182" y="1411111"/>
                    </a:cubicBezTo>
                    <a:lnTo>
                      <a:pt x="6387130" y="1411111"/>
                    </a:lnTo>
                    <a:cubicBezTo>
                      <a:pt x="6375265" y="1411122"/>
                      <a:pt x="6364191" y="1405168"/>
                      <a:pt x="6357655" y="1395265"/>
                    </a:cubicBezTo>
                    <a:cubicBezTo>
                      <a:pt x="6351120" y="1385363"/>
                      <a:pt x="6350000" y="1372839"/>
                      <a:pt x="6354674" y="1361934"/>
                    </a:cubicBezTo>
                    <a:lnTo>
                      <a:pt x="6545316" y="917222"/>
                    </a:lnTo>
                    <a:lnTo>
                      <a:pt x="6615448" y="741821"/>
                    </a:lnTo>
                    <a:cubicBezTo>
                      <a:pt x="6658318" y="634683"/>
                      <a:pt x="6762094" y="564437"/>
                      <a:pt x="6877491" y="564444"/>
                    </a:cubicBezTo>
                    <a:lnTo>
                      <a:pt x="7059807" y="564444"/>
                    </a:lnTo>
                    <a:cubicBezTo>
                      <a:pt x="7175204" y="564437"/>
                      <a:pt x="7278980" y="634683"/>
                      <a:pt x="7321850" y="741821"/>
                    </a:cubicBezTo>
                    <a:lnTo>
                      <a:pt x="7391982" y="917222"/>
                    </a:lnTo>
                    <a:lnTo>
                      <a:pt x="7582553" y="1361934"/>
                    </a:lnTo>
                    <a:cubicBezTo>
                      <a:pt x="7587228" y="1372839"/>
                      <a:pt x="7586107" y="1385363"/>
                      <a:pt x="7579572" y="1395265"/>
                    </a:cubicBezTo>
                    <a:cubicBezTo>
                      <a:pt x="7573037" y="1405168"/>
                      <a:pt x="7561962" y="1411122"/>
                      <a:pt x="7550097" y="1411111"/>
                    </a:cubicBezTo>
                    <a:lnTo>
                      <a:pt x="7485045" y="1411111"/>
                    </a:lnTo>
                    <a:cubicBezTo>
                      <a:pt x="7428607" y="1411105"/>
                      <a:pt x="7377601" y="1377471"/>
                      <a:pt x="7355364" y="1325598"/>
                    </a:cubicBezTo>
                    <a:lnTo>
                      <a:pt x="7201341" y="966258"/>
                    </a:lnTo>
                    <a:cubicBezTo>
                      <a:pt x="7198095" y="958709"/>
                      <a:pt x="7186736" y="961884"/>
                      <a:pt x="7187865" y="969998"/>
                    </a:cubicBezTo>
                    <a:lnTo>
                      <a:pt x="7250871" y="1411111"/>
                    </a:lnTo>
                    <a:lnTo>
                      <a:pt x="7318252" y="2219607"/>
                    </a:lnTo>
                    <a:cubicBezTo>
                      <a:pt x="7319060" y="2229429"/>
                      <a:pt x="7315722" y="2239141"/>
                      <a:pt x="7309048" y="2246392"/>
                    </a:cubicBezTo>
                    <a:cubicBezTo>
                      <a:pt x="7302374" y="2253643"/>
                      <a:pt x="7292970" y="2257771"/>
                      <a:pt x="7283115" y="2257778"/>
                    </a:cubicBezTo>
                    <a:lnTo>
                      <a:pt x="7229281" y="2257778"/>
                    </a:lnTo>
                    <a:cubicBezTo>
                      <a:pt x="7160299" y="2257786"/>
                      <a:pt x="7101422" y="2207921"/>
                      <a:pt x="7090075" y="2139879"/>
                    </a:cubicBezTo>
                    <a:lnTo>
                      <a:pt x="6975704" y="1452880"/>
                    </a:lnTo>
                    <a:cubicBezTo>
                      <a:pt x="6974364" y="1444978"/>
                      <a:pt x="6963075" y="1444978"/>
                      <a:pt x="6961735" y="1452880"/>
                    </a:cubicBezTo>
                    <a:lnTo>
                      <a:pt x="6847294" y="2139879"/>
                    </a:lnTo>
                    <a:cubicBezTo>
                      <a:pt x="6835942" y="2207948"/>
                      <a:pt x="6777025" y="2257821"/>
                      <a:pt x="6708017" y="2257778"/>
                    </a:cubicBezTo>
                    <a:lnTo>
                      <a:pt x="6654183" y="2257778"/>
                    </a:lnTo>
                    <a:cubicBezTo>
                      <a:pt x="6644328" y="2257771"/>
                      <a:pt x="6634924" y="2253643"/>
                      <a:pt x="6628250" y="2246392"/>
                    </a:cubicBezTo>
                    <a:cubicBezTo>
                      <a:pt x="6621576" y="2239141"/>
                      <a:pt x="6618238" y="2229429"/>
                      <a:pt x="6619046" y="2219607"/>
                    </a:cubicBezTo>
                    <a:lnTo>
                      <a:pt x="6686427" y="1411111"/>
                    </a:lnTo>
                    <a:lnTo>
                      <a:pt x="6749433" y="969998"/>
                    </a:lnTo>
                    <a:moveTo>
                      <a:pt x="8556149" y="0"/>
                    </a:moveTo>
                    <a:cubicBezTo>
                      <a:pt x="8439248" y="0"/>
                      <a:pt x="8344482" y="94766"/>
                      <a:pt x="8344482" y="211667"/>
                    </a:cubicBezTo>
                    <a:lnTo>
                      <a:pt x="8344482" y="282222"/>
                    </a:lnTo>
                    <a:cubicBezTo>
                      <a:pt x="8344482" y="399122"/>
                      <a:pt x="8439248" y="493889"/>
                      <a:pt x="8556149" y="493889"/>
                    </a:cubicBezTo>
                    <a:cubicBezTo>
                      <a:pt x="8673050" y="493889"/>
                      <a:pt x="8767816" y="399122"/>
                      <a:pt x="8767816" y="282222"/>
                    </a:cubicBezTo>
                    <a:lnTo>
                      <a:pt x="8767816" y="211667"/>
                    </a:lnTo>
                    <a:cubicBezTo>
                      <a:pt x="8767816" y="94766"/>
                      <a:pt x="8673050" y="0"/>
                      <a:pt x="8556149" y="0"/>
                    </a:cubicBezTo>
                    <a:moveTo>
                      <a:pt x="8336933" y="969998"/>
                    </a:moveTo>
                    <a:cubicBezTo>
                      <a:pt x="8338132" y="961884"/>
                      <a:pt x="8326703" y="958709"/>
                      <a:pt x="8323528" y="966258"/>
                    </a:cubicBezTo>
                    <a:lnTo>
                      <a:pt x="8169504" y="1325598"/>
                    </a:lnTo>
                    <a:cubicBezTo>
                      <a:pt x="8147248" y="1377518"/>
                      <a:pt x="8096172" y="1411161"/>
                      <a:pt x="8039682" y="1411111"/>
                    </a:cubicBezTo>
                    <a:lnTo>
                      <a:pt x="7974630" y="1411111"/>
                    </a:lnTo>
                    <a:cubicBezTo>
                      <a:pt x="7962766" y="1411122"/>
                      <a:pt x="7951691" y="1405168"/>
                      <a:pt x="7945155" y="1395265"/>
                    </a:cubicBezTo>
                    <a:cubicBezTo>
                      <a:pt x="7938620" y="1385363"/>
                      <a:pt x="7937500" y="1372839"/>
                      <a:pt x="7942175" y="1361934"/>
                    </a:cubicBezTo>
                    <a:lnTo>
                      <a:pt x="8132816" y="917222"/>
                    </a:lnTo>
                    <a:lnTo>
                      <a:pt x="8202948" y="741821"/>
                    </a:lnTo>
                    <a:cubicBezTo>
                      <a:pt x="8245818" y="634683"/>
                      <a:pt x="8349594" y="564437"/>
                      <a:pt x="8464991" y="564444"/>
                    </a:cubicBezTo>
                    <a:lnTo>
                      <a:pt x="8647307" y="564444"/>
                    </a:lnTo>
                    <a:cubicBezTo>
                      <a:pt x="8762704" y="564437"/>
                      <a:pt x="8866480" y="634683"/>
                      <a:pt x="8909350" y="741821"/>
                    </a:cubicBezTo>
                    <a:lnTo>
                      <a:pt x="8979482" y="917222"/>
                    </a:lnTo>
                    <a:lnTo>
                      <a:pt x="9170053" y="1361934"/>
                    </a:lnTo>
                    <a:cubicBezTo>
                      <a:pt x="9174728" y="1372839"/>
                      <a:pt x="9173607" y="1385363"/>
                      <a:pt x="9167072" y="1395265"/>
                    </a:cubicBezTo>
                    <a:cubicBezTo>
                      <a:pt x="9160537" y="1405168"/>
                      <a:pt x="9149462" y="1411122"/>
                      <a:pt x="9137597" y="1411111"/>
                    </a:cubicBezTo>
                    <a:lnTo>
                      <a:pt x="9072545" y="1411111"/>
                    </a:lnTo>
                    <a:cubicBezTo>
                      <a:pt x="9016107" y="1411105"/>
                      <a:pt x="8965101" y="1377471"/>
                      <a:pt x="8942864" y="1325598"/>
                    </a:cubicBezTo>
                    <a:lnTo>
                      <a:pt x="8788841" y="966258"/>
                    </a:lnTo>
                    <a:cubicBezTo>
                      <a:pt x="8785595" y="958709"/>
                      <a:pt x="8774236" y="961884"/>
                      <a:pt x="8775365" y="969998"/>
                    </a:cubicBezTo>
                    <a:lnTo>
                      <a:pt x="8838371" y="1411111"/>
                    </a:lnTo>
                    <a:lnTo>
                      <a:pt x="8905752" y="2219607"/>
                    </a:lnTo>
                    <a:cubicBezTo>
                      <a:pt x="8906560" y="2229429"/>
                      <a:pt x="8903222" y="2239141"/>
                      <a:pt x="8896548" y="2246392"/>
                    </a:cubicBezTo>
                    <a:cubicBezTo>
                      <a:pt x="8889874" y="2253643"/>
                      <a:pt x="8880470" y="2257771"/>
                      <a:pt x="8870615" y="2257778"/>
                    </a:cubicBezTo>
                    <a:lnTo>
                      <a:pt x="8816781" y="2257778"/>
                    </a:lnTo>
                    <a:cubicBezTo>
                      <a:pt x="8747799" y="2257786"/>
                      <a:pt x="8688922" y="2207921"/>
                      <a:pt x="8677575" y="2139879"/>
                    </a:cubicBezTo>
                    <a:lnTo>
                      <a:pt x="8563204" y="1452880"/>
                    </a:lnTo>
                    <a:cubicBezTo>
                      <a:pt x="8561864" y="1444978"/>
                      <a:pt x="8550575" y="1444978"/>
                      <a:pt x="8549235" y="1452880"/>
                    </a:cubicBezTo>
                    <a:lnTo>
                      <a:pt x="8434794" y="2139879"/>
                    </a:lnTo>
                    <a:cubicBezTo>
                      <a:pt x="8423442" y="2207948"/>
                      <a:pt x="8364525" y="2257821"/>
                      <a:pt x="8295517" y="2257778"/>
                    </a:cubicBezTo>
                    <a:lnTo>
                      <a:pt x="8241683" y="2257778"/>
                    </a:lnTo>
                    <a:cubicBezTo>
                      <a:pt x="8231828" y="2257771"/>
                      <a:pt x="8222424" y="2253643"/>
                      <a:pt x="8215750" y="2246392"/>
                    </a:cubicBezTo>
                    <a:cubicBezTo>
                      <a:pt x="8209076" y="2239141"/>
                      <a:pt x="8205738" y="2229429"/>
                      <a:pt x="8206546" y="2219607"/>
                    </a:cubicBezTo>
                    <a:lnTo>
                      <a:pt x="8273927" y="1411111"/>
                    </a:lnTo>
                    <a:lnTo>
                      <a:pt x="8336933" y="969998"/>
                    </a:lnTo>
                    <a:moveTo>
                      <a:pt x="10143649" y="0"/>
                    </a:moveTo>
                    <a:cubicBezTo>
                      <a:pt x="10026748" y="0"/>
                      <a:pt x="9931982" y="94766"/>
                      <a:pt x="9931982" y="211667"/>
                    </a:cubicBezTo>
                    <a:lnTo>
                      <a:pt x="9931982" y="282222"/>
                    </a:lnTo>
                    <a:cubicBezTo>
                      <a:pt x="9931982" y="399122"/>
                      <a:pt x="10026748" y="493889"/>
                      <a:pt x="10143649" y="493889"/>
                    </a:cubicBezTo>
                    <a:cubicBezTo>
                      <a:pt x="10260550" y="493889"/>
                      <a:pt x="10355316" y="399122"/>
                      <a:pt x="10355316" y="282222"/>
                    </a:cubicBezTo>
                    <a:lnTo>
                      <a:pt x="10355316" y="211667"/>
                    </a:lnTo>
                    <a:cubicBezTo>
                      <a:pt x="10355316" y="94766"/>
                      <a:pt x="10260550" y="0"/>
                      <a:pt x="10143649" y="0"/>
                    </a:cubicBezTo>
                    <a:moveTo>
                      <a:pt x="9924433" y="969998"/>
                    </a:moveTo>
                    <a:cubicBezTo>
                      <a:pt x="9925632" y="961884"/>
                      <a:pt x="9914203" y="958709"/>
                      <a:pt x="9911028" y="966258"/>
                    </a:cubicBezTo>
                    <a:lnTo>
                      <a:pt x="9757004" y="1325598"/>
                    </a:lnTo>
                    <a:cubicBezTo>
                      <a:pt x="9734748" y="1377518"/>
                      <a:pt x="9683672" y="1411161"/>
                      <a:pt x="9627182" y="1411111"/>
                    </a:cubicBezTo>
                    <a:lnTo>
                      <a:pt x="9562130" y="1411111"/>
                    </a:lnTo>
                    <a:cubicBezTo>
                      <a:pt x="9550266" y="1411122"/>
                      <a:pt x="9539191" y="1405168"/>
                      <a:pt x="9532655" y="1395265"/>
                    </a:cubicBezTo>
                    <a:cubicBezTo>
                      <a:pt x="9526120" y="1385363"/>
                      <a:pt x="9525000" y="1372839"/>
                      <a:pt x="9529675" y="1361934"/>
                    </a:cubicBezTo>
                    <a:lnTo>
                      <a:pt x="9720316" y="917222"/>
                    </a:lnTo>
                    <a:lnTo>
                      <a:pt x="9790448" y="741821"/>
                    </a:lnTo>
                    <a:cubicBezTo>
                      <a:pt x="9833318" y="634683"/>
                      <a:pt x="9937094" y="564437"/>
                      <a:pt x="10052491" y="564444"/>
                    </a:cubicBezTo>
                    <a:lnTo>
                      <a:pt x="10234807" y="564444"/>
                    </a:lnTo>
                    <a:cubicBezTo>
                      <a:pt x="10350204" y="564437"/>
                      <a:pt x="10453980" y="634683"/>
                      <a:pt x="10496850" y="741821"/>
                    </a:cubicBezTo>
                    <a:lnTo>
                      <a:pt x="10566982" y="917222"/>
                    </a:lnTo>
                    <a:lnTo>
                      <a:pt x="10757553" y="1361934"/>
                    </a:lnTo>
                    <a:cubicBezTo>
                      <a:pt x="10762228" y="1372839"/>
                      <a:pt x="10761107" y="1385363"/>
                      <a:pt x="10754572" y="1395265"/>
                    </a:cubicBezTo>
                    <a:cubicBezTo>
                      <a:pt x="10748037" y="1405168"/>
                      <a:pt x="10736962" y="1411122"/>
                      <a:pt x="10725097" y="1411111"/>
                    </a:cubicBezTo>
                    <a:lnTo>
                      <a:pt x="10660045" y="1411111"/>
                    </a:lnTo>
                    <a:cubicBezTo>
                      <a:pt x="10603607" y="1411105"/>
                      <a:pt x="10552601" y="1377471"/>
                      <a:pt x="10530364" y="1325598"/>
                    </a:cubicBezTo>
                    <a:lnTo>
                      <a:pt x="10376341" y="966258"/>
                    </a:lnTo>
                    <a:cubicBezTo>
                      <a:pt x="10373095" y="958709"/>
                      <a:pt x="10361736" y="961884"/>
                      <a:pt x="10362865" y="969998"/>
                    </a:cubicBezTo>
                    <a:lnTo>
                      <a:pt x="10425871" y="1411111"/>
                    </a:lnTo>
                    <a:lnTo>
                      <a:pt x="10493252" y="2219607"/>
                    </a:lnTo>
                    <a:cubicBezTo>
                      <a:pt x="10494060" y="2229429"/>
                      <a:pt x="10490722" y="2239141"/>
                      <a:pt x="10484048" y="2246392"/>
                    </a:cubicBezTo>
                    <a:cubicBezTo>
                      <a:pt x="10477374" y="2253643"/>
                      <a:pt x="10467970" y="2257771"/>
                      <a:pt x="10458115" y="2257778"/>
                    </a:cubicBezTo>
                    <a:lnTo>
                      <a:pt x="10404281" y="2257778"/>
                    </a:lnTo>
                    <a:cubicBezTo>
                      <a:pt x="10335299" y="2257786"/>
                      <a:pt x="10276422" y="2207921"/>
                      <a:pt x="10265075" y="2139879"/>
                    </a:cubicBezTo>
                    <a:lnTo>
                      <a:pt x="10150704" y="1452880"/>
                    </a:lnTo>
                    <a:cubicBezTo>
                      <a:pt x="10149364" y="1444978"/>
                      <a:pt x="10138075" y="1444978"/>
                      <a:pt x="10136735" y="1452880"/>
                    </a:cubicBezTo>
                    <a:lnTo>
                      <a:pt x="10022294" y="2139879"/>
                    </a:lnTo>
                    <a:cubicBezTo>
                      <a:pt x="10010942" y="2207948"/>
                      <a:pt x="9952025" y="2257821"/>
                      <a:pt x="9883017" y="2257778"/>
                    </a:cubicBezTo>
                    <a:lnTo>
                      <a:pt x="9829183" y="2257778"/>
                    </a:lnTo>
                    <a:cubicBezTo>
                      <a:pt x="9819328" y="2257771"/>
                      <a:pt x="9809924" y="2253643"/>
                      <a:pt x="9803250" y="2246392"/>
                    </a:cubicBezTo>
                    <a:cubicBezTo>
                      <a:pt x="9796576" y="2239141"/>
                      <a:pt x="9793238" y="2229429"/>
                      <a:pt x="9794046" y="2219607"/>
                    </a:cubicBezTo>
                    <a:lnTo>
                      <a:pt x="9861427" y="1411111"/>
                    </a:lnTo>
                    <a:lnTo>
                      <a:pt x="9924433" y="969998"/>
                    </a:lnTo>
                    <a:moveTo>
                      <a:pt x="11731149" y="0"/>
                    </a:moveTo>
                    <a:cubicBezTo>
                      <a:pt x="11614248" y="0"/>
                      <a:pt x="11519482" y="94766"/>
                      <a:pt x="11519482" y="211667"/>
                    </a:cubicBezTo>
                    <a:lnTo>
                      <a:pt x="11519482" y="282222"/>
                    </a:lnTo>
                    <a:cubicBezTo>
                      <a:pt x="11519482" y="399122"/>
                      <a:pt x="11614248" y="493889"/>
                      <a:pt x="11731149" y="493889"/>
                    </a:cubicBezTo>
                    <a:cubicBezTo>
                      <a:pt x="11848050" y="493889"/>
                      <a:pt x="11942816" y="399122"/>
                      <a:pt x="11942816" y="282222"/>
                    </a:cubicBezTo>
                    <a:lnTo>
                      <a:pt x="11942816" y="211667"/>
                    </a:lnTo>
                    <a:cubicBezTo>
                      <a:pt x="11942816" y="94766"/>
                      <a:pt x="11848050" y="0"/>
                      <a:pt x="11731149" y="0"/>
                    </a:cubicBezTo>
                    <a:moveTo>
                      <a:pt x="11511933" y="969998"/>
                    </a:moveTo>
                    <a:cubicBezTo>
                      <a:pt x="11513132" y="961884"/>
                      <a:pt x="11501703" y="958709"/>
                      <a:pt x="11498528" y="966258"/>
                    </a:cubicBezTo>
                    <a:lnTo>
                      <a:pt x="11344504" y="1325598"/>
                    </a:lnTo>
                    <a:cubicBezTo>
                      <a:pt x="11322248" y="1377518"/>
                      <a:pt x="11271172" y="1411161"/>
                      <a:pt x="11214682" y="1411111"/>
                    </a:cubicBezTo>
                    <a:lnTo>
                      <a:pt x="11149630" y="1411111"/>
                    </a:lnTo>
                    <a:cubicBezTo>
                      <a:pt x="11137766" y="1411122"/>
                      <a:pt x="11126691" y="1405168"/>
                      <a:pt x="11120155" y="1395265"/>
                    </a:cubicBezTo>
                    <a:cubicBezTo>
                      <a:pt x="11113620" y="1385363"/>
                      <a:pt x="11112500" y="1372839"/>
                      <a:pt x="11117175" y="1361934"/>
                    </a:cubicBezTo>
                    <a:lnTo>
                      <a:pt x="11307816" y="917222"/>
                    </a:lnTo>
                    <a:lnTo>
                      <a:pt x="11377948" y="741821"/>
                    </a:lnTo>
                    <a:cubicBezTo>
                      <a:pt x="11420818" y="634683"/>
                      <a:pt x="11524594" y="564437"/>
                      <a:pt x="11639991" y="564444"/>
                    </a:cubicBezTo>
                    <a:lnTo>
                      <a:pt x="11822307" y="564444"/>
                    </a:lnTo>
                    <a:cubicBezTo>
                      <a:pt x="11937704" y="564437"/>
                      <a:pt x="12041480" y="634683"/>
                      <a:pt x="12084350" y="741821"/>
                    </a:cubicBezTo>
                    <a:lnTo>
                      <a:pt x="12154482" y="917222"/>
                    </a:lnTo>
                    <a:lnTo>
                      <a:pt x="12345053" y="1361934"/>
                    </a:lnTo>
                    <a:cubicBezTo>
                      <a:pt x="12349728" y="1372839"/>
                      <a:pt x="12348607" y="1385363"/>
                      <a:pt x="12342072" y="1395265"/>
                    </a:cubicBezTo>
                    <a:cubicBezTo>
                      <a:pt x="12335537" y="1405168"/>
                      <a:pt x="12324462" y="1411122"/>
                      <a:pt x="12312597" y="1411111"/>
                    </a:cubicBezTo>
                    <a:lnTo>
                      <a:pt x="12247545" y="1411111"/>
                    </a:lnTo>
                    <a:cubicBezTo>
                      <a:pt x="12191107" y="1411105"/>
                      <a:pt x="12140101" y="1377471"/>
                      <a:pt x="12117864" y="1325598"/>
                    </a:cubicBezTo>
                    <a:lnTo>
                      <a:pt x="11963841" y="966258"/>
                    </a:lnTo>
                    <a:cubicBezTo>
                      <a:pt x="11960595" y="958709"/>
                      <a:pt x="11949236" y="961884"/>
                      <a:pt x="11950365" y="969998"/>
                    </a:cubicBezTo>
                    <a:lnTo>
                      <a:pt x="12013371" y="1411111"/>
                    </a:lnTo>
                    <a:lnTo>
                      <a:pt x="12080752" y="2219607"/>
                    </a:lnTo>
                    <a:cubicBezTo>
                      <a:pt x="12081560" y="2229429"/>
                      <a:pt x="12078222" y="2239141"/>
                      <a:pt x="12071548" y="2246392"/>
                    </a:cubicBezTo>
                    <a:cubicBezTo>
                      <a:pt x="12064874" y="2253643"/>
                      <a:pt x="12055470" y="2257771"/>
                      <a:pt x="12045615" y="2257778"/>
                    </a:cubicBezTo>
                    <a:lnTo>
                      <a:pt x="11991781" y="2257778"/>
                    </a:lnTo>
                    <a:cubicBezTo>
                      <a:pt x="11922799" y="2257786"/>
                      <a:pt x="11863922" y="2207921"/>
                      <a:pt x="11852575" y="2139879"/>
                    </a:cubicBezTo>
                    <a:lnTo>
                      <a:pt x="11738204" y="1452880"/>
                    </a:lnTo>
                    <a:cubicBezTo>
                      <a:pt x="11736864" y="1444978"/>
                      <a:pt x="11725575" y="1444978"/>
                      <a:pt x="11724235" y="1452880"/>
                    </a:cubicBezTo>
                    <a:lnTo>
                      <a:pt x="11609794" y="2139879"/>
                    </a:lnTo>
                    <a:cubicBezTo>
                      <a:pt x="11598442" y="2207948"/>
                      <a:pt x="11539525" y="2257821"/>
                      <a:pt x="11470517" y="2257778"/>
                    </a:cubicBezTo>
                    <a:lnTo>
                      <a:pt x="11416683" y="2257778"/>
                    </a:lnTo>
                    <a:cubicBezTo>
                      <a:pt x="11406828" y="2257771"/>
                      <a:pt x="11397424" y="2253643"/>
                      <a:pt x="11390750" y="2246392"/>
                    </a:cubicBezTo>
                    <a:cubicBezTo>
                      <a:pt x="11384076" y="2239141"/>
                      <a:pt x="11380738" y="2229429"/>
                      <a:pt x="11381546" y="2219607"/>
                    </a:cubicBezTo>
                    <a:lnTo>
                      <a:pt x="11448927" y="1411111"/>
                    </a:lnTo>
                    <a:lnTo>
                      <a:pt x="11511933" y="969998"/>
                    </a:lnTo>
                    <a:moveTo>
                      <a:pt x="13318649" y="0"/>
                    </a:moveTo>
                    <a:cubicBezTo>
                      <a:pt x="13201749" y="0"/>
                      <a:pt x="13106983" y="94766"/>
                      <a:pt x="13106983" y="211667"/>
                    </a:cubicBezTo>
                    <a:lnTo>
                      <a:pt x="13106983" y="282222"/>
                    </a:lnTo>
                    <a:cubicBezTo>
                      <a:pt x="13106983" y="399122"/>
                      <a:pt x="13201749" y="493889"/>
                      <a:pt x="13318649" y="493889"/>
                    </a:cubicBezTo>
                    <a:cubicBezTo>
                      <a:pt x="13435549" y="493889"/>
                      <a:pt x="13530315" y="399122"/>
                      <a:pt x="13530315" y="282222"/>
                    </a:cubicBezTo>
                    <a:lnTo>
                      <a:pt x="13530315" y="211667"/>
                    </a:lnTo>
                    <a:cubicBezTo>
                      <a:pt x="13530315" y="94766"/>
                      <a:pt x="13435549" y="0"/>
                      <a:pt x="13318649" y="0"/>
                    </a:cubicBezTo>
                    <a:moveTo>
                      <a:pt x="13099433" y="969998"/>
                    </a:moveTo>
                    <a:cubicBezTo>
                      <a:pt x="13100633" y="961884"/>
                      <a:pt x="13089203" y="958709"/>
                      <a:pt x="13086028" y="966258"/>
                    </a:cubicBezTo>
                    <a:lnTo>
                      <a:pt x="12932004" y="1325598"/>
                    </a:lnTo>
                    <a:cubicBezTo>
                      <a:pt x="12909748" y="1377518"/>
                      <a:pt x="12858672" y="1411161"/>
                      <a:pt x="12802182" y="1411111"/>
                    </a:cubicBezTo>
                    <a:lnTo>
                      <a:pt x="12737130" y="1411111"/>
                    </a:lnTo>
                    <a:cubicBezTo>
                      <a:pt x="12725266" y="1411122"/>
                      <a:pt x="12714191" y="1405168"/>
                      <a:pt x="12707655" y="1395265"/>
                    </a:cubicBezTo>
                    <a:cubicBezTo>
                      <a:pt x="12701120" y="1385363"/>
                      <a:pt x="12700000" y="1372839"/>
                      <a:pt x="12704675" y="1361934"/>
                    </a:cubicBezTo>
                    <a:lnTo>
                      <a:pt x="12895316" y="917222"/>
                    </a:lnTo>
                    <a:lnTo>
                      <a:pt x="12965448" y="741821"/>
                    </a:lnTo>
                    <a:cubicBezTo>
                      <a:pt x="13008318" y="634683"/>
                      <a:pt x="13112094" y="564437"/>
                      <a:pt x="13227492" y="564444"/>
                    </a:cubicBezTo>
                    <a:lnTo>
                      <a:pt x="13409806" y="564444"/>
                    </a:lnTo>
                    <a:cubicBezTo>
                      <a:pt x="13525204" y="564437"/>
                      <a:pt x="13628980" y="634683"/>
                      <a:pt x="13671851" y="741821"/>
                    </a:cubicBezTo>
                    <a:lnTo>
                      <a:pt x="13741983" y="917222"/>
                    </a:lnTo>
                    <a:lnTo>
                      <a:pt x="13932553" y="1361934"/>
                    </a:lnTo>
                    <a:cubicBezTo>
                      <a:pt x="13937227" y="1372839"/>
                      <a:pt x="13936107" y="1385363"/>
                      <a:pt x="13929573" y="1395265"/>
                    </a:cubicBezTo>
                    <a:cubicBezTo>
                      <a:pt x="13923037" y="1405168"/>
                      <a:pt x="13911962" y="1411122"/>
                      <a:pt x="13900097" y="1411111"/>
                    </a:cubicBezTo>
                    <a:lnTo>
                      <a:pt x="13835045" y="1411111"/>
                    </a:lnTo>
                    <a:cubicBezTo>
                      <a:pt x="13778607" y="1411105"/>
                      <a:pt x="13727601" y="1377471"/>
                      <a:pt x="13705363" y="1325598"/>
                    </a:cubicBezTo>
                    <a:lnTo>
                      <a:pt x="13551342" y="966258"/>
                    </a:lnTo>
                    <a:cubicBezTo>
                      <a:pt x="13548095" y="958709"/>
                      <a:pt x="13536736" y="961884"/>
                      <a:pt x="13537865" y="969998"/>
                    </a:cubicBezTo>
                    <a:lnTo>
                      <a:pt x="13600872" y="1411111"/>
                    </a:lnTo>
                    <a:lnTo>
                      <a:pt x="13668252" y="2219607"/>
                    </a:lnTo>
                    <a:cubicBezTo>
                      <a:pt x="13669060" y="2229429"/>
                      <a:pt x="13665722" y="2239141"/>
                      <a:pt x="13659048" y="2246392"/>
                    </a:cubicBezTo>
                    <a:cubicBezTo>
                      <a:pt x="13652374" y="2253643"/>
                      <a:pt x="13642970" y="2257771"/>
                      <a:pt x="13633115" y="2257778"/>
                    </a:cubicBezTo>
                    <a:lnTo>
                      <a:pt x="13579281" y="2257778"/>
                    </a:lnTo>
                    <a:cubicBezTo>
                      <a:pt x="13510299" y="2257786"/>
                      <a:pt x="13451422" y="2207921"/>
                      <a:pt x="13440076" y="2139879"/>
                    </a:cubicBezTo>
                    <a:lnTo>
                      <a:pt x="13325704" y="1452880"/>
                    </a:lnTo>
                    <a:cubicBezTo>
                      <a:pt x="13324363" y="1444978"/>
                      <a:pt x="13313076" y="1444978"/>
                      <a:pt x="13311735" y="1452880"/>
                    </a:cubicBezTo>
                    <a:lnTo>
                      <a:pt x="13197294" y="2139879"/>
                    </a:lnTo>
                    <a:cubicBezTo>
                      <a:pt x="13185942" y="2207948"/>
                      <a:pt x="13127025" y="2257821"/>
                      <a:pt x="13058017" y="2257778"/>
                    </a:cubicBezTo>
                    <a:lnTo>
                      <a:pt x="13004183" y="2257778"/>
                    </a:lnTo>
                    <a:cubicBezTo>
                      <a:pt x="12994328" y="2257771"/>
                      <a:pt x="12984924" y="2253643"/>
                      <a:pt x="12978250" y="2246392"/>
                    </a:cubicBezTo>
                    <a:cubicBezTo>
                      <a:pt x="12971576" y="2239141"/>
                      <a:pt x="12968239" y="2229429"/>
                      <a:pt x="12969046" y="2219607"/>
                    </a:cubicBezTo>
                    <a:lnTo>
                      <a:pt x="13036427" y="1411111"/>
                    </a:lnTo>
                    <a:lnTo>
                      <a:pt x="13099433" y="969998"/>
                    </a:lnTo>
                    <a:moveTo>
                      <a:pt x="14906149" y="0"/>
                    </a:moveTo>
                    <a:cubicBezTo>
                      <a:pt x="14789249" y="0"/>
                      <a:pt x="14694483" y="94766"/>
                      <a:pt x="14694483" y="211667"/>
                    </a:cubicBezTo>
                    <a:lnTo>
                      <a:pt x="14694483" y="282222"/>
                    </a:lnTo>
                    <a:cubicBezTo>
                      <a:pt x="14694483" y="399122"/>
                      <a:pt x="14789249" y="493889"/>
                      <a:pt x="14906149" y="493889"/>
                    </a:cubicBezTo>
                    <a:cubicBezTo>
                      <a:pt x="15023049" y="493889"/>
                      <a:pt x="15117815" y="399122"/>
                      <a:pt x="15117815" y="282222"/>
                    </a:cubicBezTo>
                    <a:lnTo>
                      <a:pt x="15117815" y="211667"/>
                    </a:lnTo>
                    <a:cubicBezTo>
                      <a:pt x="15117815" y="94766"/>
                      <a:pt x="15023049" y="0"/>
                      <a:pt x="14906149" y="0"/>
                    </a:cubicBezTo>
                    <a:moveTo>
                      <a:pt x="14686933" y="969998"/>
                    </a:moveTo>
                    <a:cubicBezTo>
                      <a:pt x="14688133" y="961884"/>
                      <a:pt x="14676703" y="958709"/>
                      <a:pt x="14673528" y="966258"/>
                    </a:cubicBezTo>
                    <a:lnTo>
                      <a:pt x="14519504" y="1325598"/>
                    </a:lnTo>
                    <a:cubicBezTo>
                      <a:pt x="14497248" y="1377518"/>
                      <a:pt x="14446172" y="1411161"/>
                      <a:pt x="14389683" y="1411111"/>
                    </a:cubicBezTo>
                    <a:lnTo>
                      <a:pt x="14324629" y="1411111"/>
                    </a:lnTo>
                    <a:cubicBezTo>
                      <a:pt x="14312765" y="1411122"/>
                      <a:pt x="14301690" y="1405168"/>
                      <a:pt x="14295155" y="1395265"/>
                    </a:cubicBezTo>
                    <a:cubicBezTo>
                      <a:pt x="14288619" y="1385363"/>
                      <a:pt x="14287500" y="1372839"/>
                      <a:pt x="14292174" y="1361934"/>
                    </a:cubicBezTo>
                    <a:lnTo>
                      <a:pt x="14482815" y="917222"/>
                    </a:lnTo>
                    <a:lnTo>
                      <a:pt x="14552947" y="741821"/>
                    </a:lnTo>
                    <a:cubicBezTo>
                      <a:pt x="14595818" y="634683"/>
                      <a:pt x="14699594" y="564437"/>
                      <a:pt x="14814992" y="564444"/>
                    </a:cubicBezTo>
                    <a:lnTo>
                      <a:pt x="14997306" y="564444"/>
                    </a:lnTo>
                    <a:cubicBezTo>
                      <a:pt x="15112704" y="564437"/>
                      <a:pt x="15216480" y="634683"/>
                      <a:pt x="15259351" y="741821"/>
                    </a:cubicBezTo>
                    <a:lnTo>
                      <a:pt x="15329483" y="917222"/>
                    </a:lnTo>
                    <a:lnTo>
                      <a:pt x="15520053" y="1361934"/>
                    </a:lnTo>
                    <a:cubicBezTo>
                      <a:pt x="15524727" y="1372839"/>
                      <a:pt x="15523607" y="1385363"/>
                      <a:pt x="15517073" y="1395265"/>
                    </a:cubicBezTo>
                    <a:cubicBezTo>
                      <a:pt x="15510537" y="1405168"/>
                      <a:pt x="15499462" y="1411122"/>
                      <a:pt x="15487597" y="1411111"/>
                    </a:cubicBezTo>
                    <a:lnTo>
                      <a:pt x="15422545" y="1411111"/>
                    </a:lnTo>
                    <a:cubicBezTo>
                      <a:pt x="15366107" y="1411105"/>
                      <a:pt x="15315101" y="1377471"/>
                      <a:pt x="15292863" y="1325598"/>
                    </a:cubicBezTo>
                    <a:lnTo>
                      <a:pt x="15138842" y="966258"/>
                    </a:lnTo>
                    <a:cubicBezTo>
                      <a:pt x="15135595" y="958709"/>
                      <a:pt x="15124236" y="961884"/>
                      <a:pt x="15125365" y="969998"/>
                    </a:cubicBezTo>
                    <a:lnTo>
                      <a:pt x="15188372" y="1411111"/>
                    </a:lnTo>
                    <a:lnTo>
                      <a:pt x="15255752" y="2219607"/>
                    </a:lnTo>
                    <a:cubicBezTo>
                      <a:pt x="15256560" y="2229429"/>
                      <a:pt x="15253222" y="2239141"/>
                      <a:pt x="15246548" y="2246392"/>
                    </a:cubicBezTo>
                    <a:cubicBezTo>
                      <a:pt x="15239874" y="2253643"/>
                      <a:pt x="15230470" y="2257771"/>
                      <a:pt x="15220615" y="2257778"/>
                    </a:cubicBezTo>
                    <a:lnTo>
                      <a:pt x="15166781" y="2257778"/>
                    </a:lnTo>
                    <a:cubicBezTo>
                      <a:pt x="15097799" y="2257786"/>
                      <a:pt x="15038922" y="2207921"/>
                      <a:pt x="15027576" y="2139879"/>
                    </a:cubicBezTo>
                    <a:lnTo>
                      <a:pt x="14913204" y="1452880"/>
                    </a:lnTo>
                    <a:cubicBezTo>
                      <a:pt x="14911863" y="1444978"/>
                      <a:pt x="14900576" y="1444978"/>
                      <a:pt x="14899235" y="1452880"/>
                    </a:cubicBezTo>
                    <a:lnTo>
                      <a:pt x="14784794" y="2139879"/>
                    </a:lnTo>
                    <a:cubicBezTo>
                      <a:pt x="14773442" y="2207948"/>
                      <a:pt x="14714525" y="2257821"/>
                      <a:pt x="14645517" y="2257778"/>
                    </a:cubicBezTo>
                    <a:lnTo>
                      <a:pt x="14591683" y="2257778"/>
                    </a:lnTo>
                    <a:cubicBezTo>
                      <a:pt x="14581828" y="2257771"/>
                      <a:pt x="14572425" y="2253643"/>
                      <a:pt x="14565750" y="2246392"/>
                    </a:cubicBezTo>
                    <a:cubicBezTo>
                      <a:pt x="14559076" y="2239141"/>
                      <a:pt x="14555738" y="2229429"/>
                      <a:pt x="14556547" y="2219607"/>
                    </a:cubicBezTo>
                    <a:lnTo>
                      <a:pt x="14623927" y="1411111"/>
                    </a:lnTo>
                    <a:lnTo>
                      <a:pt x="14686933" y="969998"/>
                    </a:lnTo>
                    <a:moveTo>
                      <a:pt x="618649" y="2575278"/>
                    </a:moveTo>
                    <a:cubicBezTo>
                      <a:pt x="501749" y="2575278"/>
                      <a:pt x="406982" y="2670044"/>
                      <a:pt x="406982" y="2786944"/>
                    </a:cubicBezTo>
                    <a:lnTo>
                      <a:pt x="406982" y="2857500"/>
                    </a:lnTo>
                    <a:cubicBezTo>
                      <a:pt x="406982" y="2974400"/>
                      <a:pt x="501749" y="3069167"/>
                      <a:pt x="618649" y="3069167"/>
                    </a:cubicBezTo>
                    <a:cubicBezTo>
                      <a:pt x="735549" y="3069167"/>
                      <a:pt x="830316" y="2974400"/>
                      <a:pt x="830316" y="2857500"/>
                    </a:cubicBezTo>
                    <a:lnTo>
                      <a:pt x="830316" y="2786944"/>
                    </a:lnTo>
                    <a:cubicBezTo>
                      <a:pt x="830316" y="2670044"/>
                      <a:pt x="735549" y="2575278"/>
                      <a:pt x="618649" y="2575278"/>
                    </a:cubicBezTo>
                    <a:moveTo>
                      <a:pt x="399433" y="3545275"/>
                    </a:moveTo>
                    <a:cubicBezTo>
                      <a:pt x="400632" y="3537162"/>
                      <a:pt x="389202" y="3533987"/>
                      <a:pt x="386027" y="3541536"/>
                    </a:cubicBezTo>
                    <a:lnTo>
                      <a:pt x="232005" y="3900875"/>
                    </a:lnTo>
                    <a:cubicBezTo>
                      <a:pt x="209748" y="3952796"/>
                      <a:pt x="158672" y="3986439"/>
                      <a:pt x="102182" y="3986389"/>
                    </a:cubicBezTo>
                    <a:lnTo>
                      <a:pt x="37130" y="3986389"/>
                    </a:lnTo>
                    <a:cubicBezTo>
                      <a:pt x="25266" y="3986399"/>
                      <a:pt x="14190" y="3980445"/>
                      <a:pt x="7655" y="3970543"/>
                    </a:cubicBezTo>
                    <a:cubicBezTo>
                      <a:pt x="1120" y="3960641"/>
                      <a:pt x="0" y="3948116"/>
                      <a:pt x="4675" y="3937212"/>
                    </a:cubicBezTo>
                    <a:lnTo>
                      <a:pt x="195316" y="3492500"/>
                    </a:lnTo>
                    <a:lnTo>
                      <a:pt x="265448" y="3317099"/>
                    </a:lnTo>
                    <a:cubicBezTo>
                      <a:pt x="308318" y="3209961"/>
                      <a:pt x="412094" y="3139715"/>
                      <a:pt x="527491" y="3139722"/>
                    </a:cubicBezTo>
                    <a:lnTo>
                      <a:pt x="709807" y="3139722"/>
                    </a:lnTo>
                    <a:cubicBezTo>
                      <a:pt x="825204" y="3139715"/>
                      <a:pt x="928980" y="3209961"/>
                      <a:pt x="971850" y="3317099"/>
                    </a:cubicBezTo>
                    <a:lnTo>
                      <a:pt x="1041982" y="3492500"/>
                    </a:lnTo>
                    <a:lnTo>
                      <a:pt x="1232553" y="3937212"/>
                    </a:lnTo>
                    <a:cubicBezTo>
                      <a:pt x="1237228" y="3948116"/>
                      <a:pt x="1236108" y="3960641"/>
                      <a:pt x="1229572" y="3970543"/>
                    </a:cubicBezTo>
                    <a:cubicBezTo>
                      <a:pt x="1223037" y="3980445"/>
                      <a:pt x="1211962" y="3986399"/>
                      <a:pt x="1200097" y="3986389"/>
                    </a:cubicBezTo>
                    <a:lnTo>
                      <a:pt x="1135045" y="3986389"/>
                    </a:lnTo>
                    <a:cubicBezTo>
                      <a:pt x="1078607" y="3986383"/>
                      <a:pt x="1027601" y="3952749"/>
                      <a:pt x="1005364" y="3900875"/>
                    </a:cubicBezTo>
                    <a:lnTo>
                      <a:pt x="851341" y="3541536"/>
                    </a:lnTo>
                    <a:cubicBezTo>
                      <a:pt x="848096" y="3533987"/>
                      <a:pt x="836736" y="3537162"/>
                      <a:pt x="837865" y="3545275"/>
                    </a:cubicBezTo>
                    <a:lnTo>
                      <a:pt x="900871" y="3986389"/>
                    </a:lnTo>
                    <a:lnTo>
                      <a:pt x="968252" y="4794885"/>
                    </a:lnTo>
                    <a:cubicBezTo>
                      <a:pt x="969060" y="4804707"/>
                      <a:pt x="965723" y="4814419"/>
                      <a:pt x="959048" y="4821670"/>
                    </a:cubicBezTo>
                    <a:cubicBezTo>
                      <a:pt x="952374" y="4828921"/>
                      <a:pt x="942970" y="4833049"/>
                      <a:pt x="933115" y="4833055"/>
                    </a:cubicBezTo>
                    <a:lnTo>
                      <a:pt x="879281" y="4833055"/>
                    </a:lnTo>
                    <a:cubicBezTo>
                      <a:pt x="810300" y="4833064"/>
                      <a:pt x="751423" y="4783199"/>
                      <a:pt x="740075" y="4715157"/>
                    </a:cubicBezTo>
                    <a:lnTo>
                      <a:pt x="625705" y="4028158"/>
                    </a:lnTo>
                    <a:cubicBezTo>
                      <a:pt x="624364" y="4020255"/>
                      <a:pt x="613075" y="4020255"/>
                      <a:pt x="611735" y="4028158"/>
                    </a:cubicBezTo>
                    <a:lnTo>
                      <a:pt x="497293" y="4715157"/>
                    </a:lnTo>
                    <a:cubicBezTo>
                      <a:pt x="485942" y="4783225"/>
                      <a:pt x="427025" y="4833098"/>
                      <a:pt x="358017" y="4833055"/>
                    </a:cubicBezTo>
                    <a:lnTo>
                      <a:pt x="304183" y="4833055"/>
                    </a:lnTo>
                    <a:cubicBezTo>
                      <a:pt x="294328" y="4833049"/>
                      <a:pt x="284924" y="4828921"/>
                      <a:pt x="278250" y="4821670"/>
                    </a:cubicBezTo>
                    <a:cubicBezTo>
                      <a:pt x="271575" y="4814419"/>
                      <a:pt x="268238" y="4804707"/>
                      <a:pt x="269046" y="4794885"/>
                    </a:cubicBezTo>
                    <a:lnTo>
                      <a:pt x="336427" y="3986389"/>
                    </a:lnTo>
                    <a:lnTo>
                      <a:pt x="399433" y="3545275"/>
                    </a:lnTo>
                    <a:moveTo>
                      <a:pt x="2206149" y="2575278"/>
                    </a:moveTo>
                    <a:cubicBezTo>
                      <a:pt x="2089249" y="2575278"/>
                      <a:pt x="1994482" y="2670044"/>
                      <a:pt x="1994482" y="2786944"/>
                    </a:cubicBezTo>
                    <a:lnTo>
                      <a:pt x="1994482" y="2857500"/>
                    </a:lnTo>
                    <a:cubicBezTo>
                      <a:pt x="1994482" y="2974400"/>
                      <a:pt x="2089249" y="3069167"/>
                      <a:pt x="2206149" y="3069167"/>
                    </a:cubicBezTo>
                    <a:cubicBezTo>
                      <a:pt x="2323049" y="3069167"/>
                      <a:pt x="2417816" y="2974400"/>
                      <a:pt x="2417816" y="2857500"/>
                    </a:cubicBezTo>
                    <a:lnTo>
                      <a:pt x="2417816" y="2786944"/>
                    </a:lnTo>
                    <a:cubicBezTo>
                      <a:pt x="2417816" y="2670044"/>
                      <a:pt x="2323049" y="2575278"/>
                      <a:pt x="2206149" y="2575278"/>
                    </a:cubicBezTo>
                    <a:moveTo>
                      <a:pt x="1986933" y="3545275"/>
                    </a:moveTo>
                    <a:cubicBezTo>
                      <a:pt x="1988132" y="3537162"/>
                      <a:pt x="1976702" y="3533987"/>
                      <a:pt x="1973527" y="3541536"/>
                    </a:cubicBezTo>
                    <a:lnTo>
                      <a:pt x="1819505" y="3900875"/>
                    </a:lnTo>
                    <a:cubicBezTo>
                      <a:pt x="1797248" y="3952796"/>
                      <a:pt x="1746172" y="3986439"/>
                      <a:pt x="1689682" y="3986389"/>
                    </a:cubicBezTo>
                    <a:lnTo>
                      <a:pt x="1624630" y="3986389"/>
                    </a:lnTo>
                    <a:cubicBezTo>
                      <a:pt x="1612766" y="3986399"/>
                      <a:pt x="1601690" y="3980445"/>
                      <a:pt x="1595155" y="3970543"/>
                    </a:cubicBezTo>
                    <a:cubicBezTo>
                      <a:pt x="1588620" y="3960641"/>
                      <a:pt x="1587500" y="3948116"/>
                      <a:pt x="1592175" y="3937212"/>
                    </a:cubicBezTo>
                    <a:lnTo>
                      <a:pt x="1782816" y="3492500"/>
                    </a:lnTo>
                    <a:lnTo>
                      <a:pt x="1852948" y="3317099"/>
                    </a:lnTo>
                    <a:cubicBezTo>
                      <a:pt x="1895818" y="3209961"/>
                      <a:pt x="1999595" y="3139715"/>
                      <a:pt x="2114991" y="3139722"/>
                    </a:cubicBezTo>
                    <a:lnTo>
                      <a:pt x="2297307" y="3139722"/>
                    </a:lnTo>
                    <a:cubicBezTo>
                      <a:pt x="2412703" y="3139715"/>
                      <a:pt x="2516480" y="3209961"/>
                      <a:pt x="2559350" y="3317099"/>
                    </a:cubicBezTo>
                    <a:lnTo>
                      <a:pt x="2629482" y="3492500"/>
                    </a:lnTo>
                    <a:lnTo>
                      <a:pt x="2820053" y="3937212"/>
                    </a:lnTo>
                    <a:cubicBezTo>
                      <a:pt x="2824728" y="3948116"/>
                      <a:pt x="2823608" y="3960641"/>
                      <a:pt x="2817072" y="3970543"/>
                    </a:cubicBezTo>
                    <a:cubicBezTo>
                      <a:pt x="2810537" y="3980445"/>
                      <a:pt x="2799462" y="3986399"/>
                      <a:pt x="2787597" y="3986389"/>
                    </a:cubicBezTo>
                    <a:lnTo>
                      <a:pt x="2722545" y="3986389"/>
                    </a:lnTo>
                    <a:cubicBezTo>
                      <a:pt x="2666107" y="3986383"/>
                      <a:pt x="2615101" y="3952749"/>
                      <a:pt x="2592864" y="3900875"/>
                    </a:cubicBezTo>
                    <a:lnTo>
                      <a:pt x="2438841" y="3541536"/>
                    </a:lnTo>
                    <a:cubicBezTo>
                      <a:pt x="2435596" y="3533987"/>
                      <a:pt x="2424236" y="3537162"/>
                      <a:pt x="2425365" y="3545275"/>
                    </a:cubicBezTo>
                    <a:lnTo>
                      <a:pt x="2488371" y="3986389"/>
                    </a:lnTo>
                    <a:lnTo>
                      <a:pt x="2555752" y="4794885"/>
                    </a:lnTo>
                    <a:cubicBezTo>
                      <a:pt x="2556560" y="4804707"/>
                      <a:pt x="2553223" y="4814419"/>
                      <a:pt x="2546548" y="4821670"/>
                    </a:cubicBezTo>
                    <a:cubicBezTo>
                      <a:pt x="2539874" y="4828921"/>
                      <a:pt x="2530470" y="4833049"/>
                      <a:pt x="2520615" y="4833055"/>
                    </a:cubicBezTo>
                    <a:lnTo>
                      <a:pt x="2466781" y="4833055"/>
                    </a:lnTo>
                    <a:cubicBezTo>
                      <a:pt x="2397800" y="4833064"/>
                      <a:pt x="2338923" y="4783199"/>
                      <a:pt x="2327575" y="4715157"/>
                    </a:cubicBezTo>
                    <a:lnTo>
                      <a:pt x="2213205" y="4028158"/>
                    </a:lnTo>
                    <a:cubicBezTo>
                      <a:pt x="2211864" y="4020255"/>
                      <a:pt x="2200575" y="4020255"/>
                      <a:pt x="2199234" y="4028158"/>
                    </a:cubicBezTo>
                    <a:lnTo>
                      <a:pt x="2084793" y="4715157"/>
                    </a:lnTo>
                    <a:cubicBezTo>
                      <a:pt x="2073442" y="4783225"/>
                      <a:pt x="2014525" y="4833098"/>
                      <a:pt x="1945517" y="4833055"/>
                    </a:cubicBezTo>
                    <a:lnTo>
                      <a:pt x="1891683" y="4833055"/>
                    </a:lnTo>
                    <a:cubicBezTo>
                      <a:pt x="1881828" y="4833049"/>
                      <a:pt x="1872424" y="4828921"/>
                      <a:pt x="1865750" y="4821670"/>
                    </a:cubicBezTo>
                    <a:cubicBezTo>
                      <a:pt x="1859075" y="4814419"/>
                      <a:pt x="1855738" y="4804707"/>
                      <a:pt x="1856546" y="4794885"/>
                    </a:cubicBezTo>
                    <a:lnTo>
                      <a:pt x="1923927" y="3986389"/>
                    </a:lnTo>
                    <a:lnTo>
                      <a:pt x="1986933" y="3545275"/>
                    </a:lnTo>
                    <a:moveTo>
                      <a:pt x="3793649" y="2575278"/>
                    </a:moveTo>
                    <a:cubicBezTo>
                      <a:pt x="3676749" y="2575278"/>
                      <a:pt x="3581982" y="2670044"/>
                      <a:pt x="3581982" y="2786944"/>
                    </a:cubicBezTo>
                    <a:lnTo>
                      <a:pt x="3581982" y="2857500"/>
                    </a:lnTo>
                    <a:cubicBezTo>
                      <a:pt x="3581982" y="2974400"/>
                      <a:pt x="3676749" y="3069167"/>
                      <a:pt x="3793649" y="3069167"/>
                    </a:cubicBezTo>
                    <a:cubicBezTo>
                      <a:pt x="3910549" y="3069167"/>
                      <a:pt x="4005316" y="2974400"/>
                      <a:pt x="4005316" y="2857500"/>
                    </a:cubicBezTo>
                    <a:lnTo>
                      <a:pt x="4005316" y="2786944"/>
                    </a:lnTo>
                    <a:cubicBezTo>
                      <a:pt x="4005316" y="2670044"/>
                      <a:pt x="3910549" y="2575278"/>
                      <a:pt x="3793649" y="2575278"/>
                    </a:cubicBezTo>
                    <a:moveTo>
                      <a:pt x="3574433" y="3545275"/>
                    </a:moveTo>
                    <a:cubicBezTo>
                      <a:pt x="3575632" y="3537162"/>
                      <a:pt x="3564202" y="3533987"/>
                      <a:pt x="3561027" y="3541536"/>
                    </a:cubicBezTo>
                    <a:lnTo>
                      <a:pt x="3407004" y="3900875"/>
                    </a:lnTo>
                    <a:cubicBezTo>
                      <a:pt x="3384748" y="3952796"/>
                      <a:pt x="3333672" y="3986439"/>
                      <a:pt x="3277182" y="3986389"/>
                    </a:cubicBezTo>
                    <a:lnTo>
                      <a:pt x="3212130" y="3986389"/>
                    </a:lnTo>
                    <a:cubicBezTo>
                      <a:pt x="3200266" y="3986399"/>
                      <a:pt x="3189190" y="3980445"/>
                      <a:pt x="3182655" y="3970543"/>
                    </a:cubicBezTo>
                    <a:cubicBezTo>
                      <a:pt x="3176120" y="3960641"/>
                      <a:pt x="3175000" y="3948116"/>
                      <a:pt x="3179675" y="3937212"/>
                    </a:cubicBezTo>
                    <a:lnTo>
                      <a:pt x="3370316" y="3492500"/>
                    </a:lnTo>
                    <a:lnTo>
                      <a:pt x="3440448" y="3317099"/>
                    </a:lnTo>
                    <a:cubicBezTo>
                      <a:pt x="3483318" y="3209961"/>
                      <a:pt x="3587095" y="3139715"/>
                      <a:pt x="3702491" y="3139722"/>
                    </a:cubicBezTo>
                    <a:lnTo>
                      <a:pt x="3884807" y="3139722"/>
                    </a:lnTo>
                    <a:cubicBezTo>
                      <a:pt x="4000203" y="3139715"/>
                      <a:pt x="4103980" y="3209961"/>
                      <a:pt x="4146850" y="3317099"/>
                    </a:cubicBezTo>
                    <a:lnTo>
                      <a:pt x="4216982" y="3492500"/>
                    </a:lnTo>
                    <a:lnTo>
                      <a:pt x="4407553" y="3937212"/>
                    </a:lnTo>
                    <a:cubicBezTo>
                      <a:pt x="4412228" y="3948116"/>
                      <a:pt x="4411107" y="3960641"/>
                      <a:pt x="4404572" y="3970543"/>
                    </a:cubicBezTo>
                    <a:cubicBezTo>
                      <a:pt x="4398037" y="3980445"/>
                      <a:pt x="4386962" y="3986399"/>
                      <a:pt x="4375097" y="3986389"/>
                    </a:cubicBezTo>
                    <a:lnTo>
                      <a:pt x="4310045" y="3986389"/>
                    </a:lnTo>
                    <a:cubicBezTo>
                      <a:pt x="4253607" y="3986383"/>
                      <a:pt x="4202601" y="3952749"/>
                      <a:pt x="4180364" y="3900875"/>
                    </a:cubicBezTo>
                    <a:lnTo>
                      <a:pt x="4026341" y="3541536"/>
                    </a:lnTo>
                    <a:cubicBezTo>
                      <a:pt x="4023096" y="3533987"/>
                      <a:pt x="4011736" y="3537162"/>
                      <a:pt x="4012865" y="3545275"/>
                    </a:cubicBezTo>
                    <a:lnTo>
                      <a:pt x="4075871" y="3986389"/>
                    </a:lnTo>
                    <a:lnTo>
                      <a:pt x="4143252" y="4794885"/>
                    </a:lnTo>
                    <a:cubicBezTo>
                      <a:pt x="4144060" y="4804707"/>
                      <a:pt x="4140723" y="4814419"/>
                      <a:pt x="4134048" y="4821670"/>
                    </a:cubicBezTo>
                    <a:cubicBezTo>
                      <a:pt x="4127374" y="4828921"/>
                      <a:pt x="4117970" y="4833049"/>
                      <a:pt x="4108115" y="4833055"/>
                    </a:cubicBezTo>
                    <a:lnTo>
                      <a:pt x="4054281" y="4833055"/>
                    </a:lnTo>
                    <a:cubicBezTo>
                      <a:pt x="3985299" y="4833064"/>
                      <a:pt x="3926423" y="4783199"/>
                      <a:pt x="3915075" y="4715157"/>
                    </a:cubicBezTo>
                    <a:lnTo>
                      <a:pt x="3800704" y="4028158"/>
                    </a:lnTo>
                    <a:cubicBezTo>
                      <a:pt x="3799364" y="4020255"/>
                      <a:pt x="3788075" y="4020255"/>
                      <a:pt x="3786735" y="4028158"/>
                    </a:cubicBezTo>
                    <a:lnTo>
                      <a:pt x="3672294" y="4715157"/>
                    </a:lnTo>
                    <a:cubicBezTo>
                      <a:pt x="3660942" y="4783225"/>
                      <a:pt x="3602025" y="4833098"/>
                      <a:pt x="3533017" y="4833055"/>
                    </a:cubicBezTo>
                    <a:lnTo>
                      <a:pt x="3479183" y="4833055"/>
                    </a:lnTo>
                    <a:cubicBezTo>
                      <a:pt x="3469328" y="4833049"/>
                      <a:pt x="3459924" y="4828921"/>
                      <a:pt x="3453250" y="4821670"/>
                    </a:cubicBezTo>
                    <a:cubicBezTo>
                      <a:pt x="3446575" y="4814419"/>
                      <a:pt x="3443238" y="4804707"/>
                      <a:pt x="3444046" y="4794885"/>
                    </a:cubicBezTo>
                    <a:lnTo>
                      <a:pt x="3511427" y="3986389"/>
                    </a:lnTo>
                    <a:lnTo>
                      <a:pt x="3574433" y="3545275"/>
                    </a:lnTo>
                    <a:moveTo>
                      <a:pt x="5381149" y="2575278"/>
                    </a:moveTo>
                    <a:cubicBezTo>
                      <a:pt x="5264249" y="2575278"/>
                      <a:pt x="5169482" y="2670044"/>
                      <a:pt x="5169482" y="2786944"/>
                    </a:cubicBezTo>
                    <a:lnTo>
                      <a:pt x="5169482" y="2857500"/>
                    </a:lnTo>
                    <a:cubicBezTo>
                      <a:pt x="5169482" y="2974400"/>
                      <a:pt x="5264249" y="3069167"/>
                      <a:pt x="5381149" y="3069167"/>
                    </a:cubicBezTo>
                    <a:cubicBezTo>
                      <a:pt x="5498049" y="3069167"/>
                      <a:pt x="5592816" y="2974400"/>
                      <a:pt x="5592816" y="2857500"/>
                    </a:cubicBezTo>
                    <a:lnTo>
                      <a:pt x="5592816" y="2786944"/>
                    </a:lnTo>
                    <a:cubicBezTo>
                      <a:pt x="5592816" y="2670044"/>
                      <a:pt x="5498049" y="2575278"/>
                      <a:pt x="5381149" y="2575278"/>
                    </a:cubicBezTo>
                    <a:moveTo>
                      <a:pt x="5161933" y="3545275"/>
                    </a:moveTo>
                    <a:cubicBezTo>
                      <a:pt x="5163132" y="3537162"/>
                      <a:pt x="5151702" y="3533987"/>
                      <a:pt x="5148527" y="3541536"/>
                    </a:cubicBezTo>
                    <a:lnTo>
                      <a:pt x="4994504" y="3900875"/>
                    </a:lnTo>
                    <a:cubicBezTo>
                      <a:pt x="4972248" y="3952796"/>
                      <a:pt x="4921172" y="3986439"/>
                      <a:pt x="4864682" y="3986389"/>
                    </a:cubicBezTo>
                    <a:lnTo>
                      <a:pt x="4799630" y="3986389"/>
                    </a:lnTo>
                    <a:cubicBezTo>
                      <a:pt x="4787765" y="3986399"/>
                      <a:pt x="4776691" y="3980445"/>
                      <a:pt x="4770155" y="3970543"/>
                    </a:cubicBezTo>
                    <a:cubicBezTo>
                      <a:pt x="4763620" y="3960641"/>
                      <a:pt x="4762500" y="3948116"/>
                      <a:pt x="4767174" y="3937212"/>
                    </a:cubicBezTo>
                    <a:lnTo>
                      <a:pt x="4957816" y="3492500"/>
                    </a:lnTo>
                    <a:lnTo>
                      <a:pt x="5027948" y="3317099"/>
                    </a:lnTo>
                    <a:cubicBezTo>
                      <a:pt x="5070818" y="3209961"/>
                      <a:pt x="5174595" y="3139715"/>
                      <a:pt x="5289991" y="3139722"/>
                    </a:cubicBezTo>
                    <a:lnTo>
                      <a:pt x="5472307" y="3139722"/>
                    </a:lnTo>
                    <a:cubicBezTo>
                      <a:pt x="5587703" y="3139715"/>
                      <a:pt x="5691480" y="3209961"/>
                      <a:pt x="5734350" y="3317099"/>
                    </a:cubicBezTo>
                    <a:lnTo>
                      <a:pt x="5804482" y="3492500"/>
                    </a:lnTo>
                    <a:lnTo>
                      <a:pt x="5995053" y="3937212"/>
                    </a:lnTo>
                    <a:cubicBezTo>
                      <a:pt x="5999728" y="3948116"/>
                      <a:pt x="5998607" y="3960641"/>
                      <a:pt x="5992072" y="3970543"/>
                    </a:cubicBezTo>
                    <a:cubicBezTo>
                      <a:pt x="5985537" y="3980445"/>
                      <a:pt x="5974462" y="3986399"/>
                      <a:pt x="5962597" y="3986389"/>
                    </a:cubicBezTo>
                    <a:lnTo>
                      <a:pt x="5897545" y="3986389"/>
                    </a:lnTo>
                    <a:cubicBezTo>
                      <a:pt x="5841107" y="3986383"/>
                      <a:pt x="5790101" y="3952749"/>
                      <a:pt x="5767864" y="3900875"/>
                    </a:cubicBezTo>
                    <a:lnTo>
                      <a:pt x="5613841" y="3541536"/>
                    </a:lnTo>
                    <a:cubicBezTo>
                      <a:pt x="5610596" y="3533987"/>
                      <a:pt x="5599236" y="3537162"/>
                      <a:pt x="5600365" y="3545275"/>
                    </a:cubicBezTo>
                    <a:lnTo>
                      <a:pt x="5663371" y="3986389"/>
                    </a:lnTo>
                    <a:lnTo>
                      <a:pt x="5730752" y="4794885"/>
                    </a:lnTo>
                    <a:cubicBezTo>
                      <a:pt x="5731560" y="4804707"/>
                      <a:pt x="5728223" y="4814419"/>
                      <a:pt x="5721548" y="4821670"/>
                    </a:cubicBezTo>
                    <a:cubicBezTo>
                      <a:pt x="5714874" y="4828921"/>
                      <a:pt x="5705470" y="4833049"/>
                      <a:pt x="5695615" y="4833055"/>
                    </a:cubicBezTo>
                    <a:lnTo>
                      <a:pt x="5641781" y="4833055"/>
                    </a:lnTo>
                    <a:cubicBezTo>
                      <a:pt x="5572799" y="4833064"/>
                      <a:pt x="5513923" y="4783199"/>
                      <a:pt x="5502575" y="4715157"/>
                    </a:cubicBezTo>
                    <a:lnTo>
                      <a:pt x="5388204" y="4028158"/>
                    </a:lnTo>
                    <a:cubicBezTo>
                      <a:pt x="5386864" y="4020255"/>
                      <a:pt x="5375575" y="4020255"/>
                      <a:pt x="5374235" y="4028158"/>
                    </a:cubicBezTo>
                    <a:lnTo>
                      <a:pt x="5259794" y="4715157"/>
                    </a:lnTo>
                    <a:cubicBezTo>
                      <a:pt x="5248442" y="4783225"/>
                      <a:pt x="5189525" y="4833098"/>
                      <a:pt x="5120517" y="4833055"/>
                    </a:cubicBezTo>
                    <a:lnTo>
                      <a:pt x="5066683" y="4833055"/>
                    </a:lnTo>
                    <a:cubicBezTo>
                      <a:pt x="5056828" y="4833049"/>
                      <a:pt x="5047424" y="4828921"/>
                      <a:pt x="5040750" y="4821670"/>
                    </a:cubicBezTo>
                    <a:cubicBezTo>
                      <a:pt x="5034075" y="4814419"/>
                      <a:pt x="5030738" y="4804707"/>
                      <a:pt x="5031546" y="4794885"/>
                    </a:cubicBezTo>
                    <a:lnTo>
                      <a:pt x="5098927" y="3986389"/>
                    </a:lnTo>
                    <a:lnTo>
                      <a:pt x="5161933" y="3545275"/>
                    </a:lnTo>
                    <a:moveTo>
                      <a:pt x="6968649" y="2575278"/>
                    </a:moveTo>
                    <a:cubicBezTo>
                      <a:pt x="6851748" y="2575278"/>
                      <a:pt x="6756982" y="2670044"/>
                      <a:pt x="6756982" y="2786944"/>
                    </a:cubicBezTo>
                    <a:lnTo>
                      <a:pt x="6756982" y="2857500"/>
                    </a:lnTo>
                    <a:cubicBezTo>
                      <a:pt x="6756982" y="2974400"/>
                      <a:pt x="6851748" y="3069167"/>
                      <a:pt x="6968649" y="3069167"/>
                    </a:cubicBezTo>
                    <a:cubicBezTo>
                      <a:pt x="7085550" y="3069167"/>
                      <a:pt x="7180316" y="2974400"/>
                      <a:pt x="7180316" y="2857500"/>
                    </a:cubicBezTo>
                    <a:lnTo>
                      <a:pt x="7180316" y="2786944"/>
                    </a:lnTo>
                    <a:cubicBezTo>
                      <a:pt x="7180316" y="2670044"/>
                      <a:pt x="7085550" y="2575278"/>
                      <a:pt x="6968649" y="2575278"/>
                    </a:cubicBezTo>
                    <a:moveTo>
                      <a:pt x="6749433" y="3545275"/>
                    </a:moveTo>
                    <a:cubicBezTo>
                      <a:pt x="6750632" y="3537162"/>
                      <a:pt x="6739203" y="3533987"/>
                      <a:pt x="6736028" y="3541536"/>
                    </a:cubicBezTo>
                    <a:lnTo>
                      <a:pt x="6582004" y="3900875"/>
                    </a:lnTo>
                    <a:cubicBezTo>
                      <a:pt x="6559748" y="3952796"/>
                      <a:pt x="6508672" y="3986439"/>
                      <a:pt x="6452182" y="3986389"/>
                    </a:cubicBezTo>
                    <a:lnTo>
                      <a:pt x="6387130" y="3986389"/>
                    </a:lnTo>
                    <a:cubicBezTo>
                      <a:pt x="6375265" y="3986399"/>
                      <a:pt x="6364191" y="3980445"/>
                      <a:pt x="6357655" y="3970543"/>
                    </a:cubicBezTo>
                    <a:cubicBezTo>
                      <a:pt x="6351120" y="3960641"/>
                      <a:pt x="6350000" y="3948116"/>
                      <a:pt x="6354674" y="3937212"/>
                    </a:cubicBezTo>
                    <a:lnTo>
                      <a:pt x="6545316" y="3492500"/>
                    </a:lnTo>
                    <a:lnTo>
                      <a:pt x="6615448" y="3317099"/>
                    </a:lnTo>
                    <a:cubicBezTo>
                      <a:pt x="6658318" y="3209961"/>
                      <a:pt x="6762094" y="3139715"/>
                      <a:pt x="6877491" y="3139722"/>
                    </a:cubicBezTo>
                    <a:lnTo>
                      <a:pt x="7059807" y="3139722"/>
                    </a:lnTo>
                    <a:cubicBezTo>
                      <a:pt x="7175204" y="3139715"/>
                      <a:pt x="7278980" y="3209961"/>
                      <a:pt x="7321850" y="3317099"/>
                    </a:cubicBezTo>
                    <a:lnTo>
                      <a:pt x="7391982" y="3492500"/>
                    </a:lnTo>
                    <a:lnTo>
                      <a:pt x="7582553" y="3937212"/>
                    </a:lnTo>
                    <a:cubicBezTo>
                      <a:pt x="7587228" y="3948116"/>
                      <a:pt x="7586107" y="3960641"/>
                      <a:pt x="7579572" y="3970543"/>
                    </a:cubicBezTo>
                    <a:cubicBezTo>
                      <a:pt x="7573037" y="3980445"/>
                      <a:pt x="7561962" y="3986399"/>
                      <a:pt x="7550097" y="3986389"/>
                    </a:cubicBezTo>
                    <a:lnTo>
                      <a:pt x="7485045" y="3986389"/>
                    </a:lnTo>
                    <a:cubicBezTo>
                      <a:pt x="7428607" y="3986383"/>
                      <a:pt x="7377601" y="3952749"/>
                      <a:pt x="7355364" y="3900875"/>
                    </a:cubicBezTo>
                    <a:lnTo>
                      <a:pt x="7201341" y="3541536"/>
                    </a:lnTo>
                    <a:cubicBezTo>
                      <a:pt x="7198095" y="3533987"/>
                      <a:pt x="7186736" y="3537162"/>
                      <a:pt x="7187865" y="3545275"/>
                    </a:cubicBezTo>
                    <a:lnTo>
                      <a:pt x="7250871" y="3986389"/>
                    </a:lnTo>
                    <a:lnTo>
                      <a:pt x="7318252" y="4794885"/>
                    </a:lnTo>
                    <a:cubicBezTo>
                      <a:pt x="7319060" y="4804707"/>
                      <a:pt x="7315722" y="4814419"/>
                      <a:pt x="7309048" y="4821670"/>
                    </a:cubicBezTo>
                    <a:cubicBezTo>
                      <a:pt x="7302374" y="4828921"/>
                      <a:pt x="7292970" y="4833049"/>
                      <a:pt x="7283115" y="4833055"/>
                    </a:cubicBezTo>
                    <a:lnTo>
                      <a:pt x="7229281" y="4833055"/>
                    </a:lnTo>
                    <a:cubicBezTo>
                      <a:pt x="7160299" y="4833064"/>
                      <a:pt x="7101422" y="4783199"/>
                      <a:pt x="7090075" y="4715157"/>
                    </a:cubicBezTo>
                    <a:lnTo>
                      <a:pt x="6975704" y="4028158"/>
                    </a:lnTo>
                    <a:cubicBezTo>
                      <a:pt x="6974364" y="4020255"/>
                      <a:pt x="6963075" y="4020255"/>
                      <a:pt x="6961735" y="4028158"/>
                    </a:cubicBezTo>
                    <a:lnTo>
                      <a:pt x="6847294" y="4715157"/>
                    </a:lnTo>
                    <a:cubicBezTo>
                      <a:pt x="6835942" y="4783225"/>
                      <a:pt x="6777025" y="4833098"/>
                      <a:pt x="6708017" y="4833055"/>
                    </a:cubicBezTo>
                    <a:lnTo>
                      <a:pt x="6654183" y="4833055"/>
                    </a:lnTo>
                    <a:cubicBezTo>
                      <a:pt x="6644328" y="4833049"/>
                      <a:pt x="6634924" y="4828921"/>
                      <a:pt x="6628250" y="4821670"/>
                    </a:cubicBezTo>
                    <a:cubicBezTo>
                      <a:pt x="6621576" y="4814419"/>
                      <a:pt x="6618238" y="4804707"/>
                      <a:pt x="6619046" y="4794885"/>
                    </a:cubicBezTo>
                    <a:lnTo>
                      <a:pt x="6686427" y="3986389"/>
                    </a:lnTo>
                    <a:lnTo>
                      <a:pt x="6749433" y="3545275"/>
                    </a:lnTo>
                    <a:moveTo>
                      <a:pt x="8556149" y="2575278"/>
                    </a:moveTo>
                    <a:cubicBezTo>
                      <a:pt x="8439248" y="2575278"/>
                      <a:pt x="8344482" y="2670044"/>
                      <a:pt x="8344482" y="2786944"/>
                    </a:cubicBezTo>
                    <a:lnTo>
                      <a:pt x="8344482" y="2857500"/>
                    </a:lnTo>
                    <a:cubicBezTo>
                      <a:pt x="8344482" y="2974400"/>
                      <a:pt x="8439248" y="3069167"/>
                      <a:pt x="8556149" y="3069167"/>
                    </a:cubicBezTo>
                    <a:cubicBezTo>
                      <a:pt x="8673050" y="3069167"/>
                      <a:pt x="8767816" y="2974400"/>
                      <a:pt x="8767816" y="2857500"/>
                    </a:cubicBezTo>
                    <a:lnTo>
                      <a:pt x="8767816" y="2786944"/>
                    </a:lnTo>
                    <a:cubicBezTo>
                      <a:pt x="8767816" y="2670044"/>
                      <a:pt x="8673050" y="2575278"/>
                      <a:pt x="8556149" y="2575278"/>
                    </a:cubicBezTo>
                    <a:moveTo>
                      <a:pt x="8336933" y="3545275"/>
                    </a:moveTo>
                    <a:cubicBezTo>
                      <a:pt x="8338132" y="3537162"/>
                      <a:pt x="8326703" y="3533987"/>
                      <a:pt x="8323528" y="3541536"/>
                    </a:cubicBezTo>
                    <a:lnTo>
                      <a:pt x="8169504" y="3900875"/>
                    </a:lnTo>
                    <a:cubicBezTo>
                      <a:pt x="8147248" y="3952796"/>
                      <a:pt x="8096172" y="3986439"/>
                      <a:pt x="8039682" y="3986389"/>
                    </a:cubicBezTo>
                    <a:lnTo>
                      <a:pt x="7974630" y="3986389"/>
                    </a:lnTo>
                    <a:cubicBezTo>
                      <a:pt x="7962766" y="3986399"/>
                      <a:pt x="7951691" y="3980445"/>
                      <a:pt x="7945155" y="3970543"/>
                    </a:cubicBezTo>
                    <a:cubicBezTo>
                      <a:pt x="7938620" y="3960641"/>
                      <a:pt x="7937500" y="3948116"/>
                      <a:pt x="7942175" y="3937212"/>
                    </a:cubicBezTo>
                    <a:lnTo>
                      <a:pt x="8132816" y="3492500"/>
                    </a:lnTo>
                    <a:lnTo>
                      <a:pt x="8202948" y="3317099"/>
                    </a:lnTo>
                    <a:cubicBezTo>
                      <a:pt x="8245818" y="3209961"/>
                      <a:pt x="8349594" y="3139715"/>
                      <a:pt x="8464991" y="3139722"/>
                    </a:cubicBezTo>
                    <a:lnTo>
                      <a:pt x="8647307" y="3139722"/>
                    </a:lnTo>
                    <a:cubicBezTo>
                      <a:pt x="8762704" y="3139715"/>
                      <a:pt x="8866480" y="3209961"/>
                      <a:pt x="8909350" y="3317099"/>
                    </a:cubicBezTo>
                    <a:lnTo>
                      <a:pt x="8979482" y="3492500"/>
                    </a:lnTo>
                    <a:lnTo>
                      <a:pt x="9170053" y="3937212"/>
                    </a:lnTo>
                    <a:cubicBezTo>
                      <a:pt x="9174728" y="3948116"/>
                      <a:pt x="9173607" y="3960641"/>
                      <a:pt x="9167072" y="3970543"/>
                    </a:cubicBezTo>
                    <a:cubicBezTo>
                      <a:pt x="9160537" y="3980445"/>
                      <a:pt x="9149462" y="3986399"/>
                      <a:pt x="9137597" y="3986389"/>
                    </a:cubicBezTo>
                    <a:lnTo>
                      <a:pt x="9072545" y="3986389"/>
                    </a:lnTo>
                    <a:cubicBezTo>
                      <a:pt x="9016107" y="3986383"/>
                      <a:pt x="8965101" y="3952749"/>
                      <a:pt x="8942864" y="3900875"/>
                    </a:cubicBezTo>
                    <a:lnTo>
                      <a:pt x="8788841" y="3541536"/>
                    </a:lnTo>
                    <a:cubicBezTo>
                      <a:pt x="8785595" y="3533987"/>
                      <a:pt x="8774236" y="3537162"/>
                      <a:pt x="8775365" y="3545275"/>
                    </a:cubicBezTo>
                    <a:lnTo>
                      <a:pt x="8838371" y="3986389"/>
                    </a:lnTo>
                    <a:lnTo>
                      <a:pt x="8905752" y="4794885"/>
                    </a:lnTo>
                    <a:cubicBezTo>
                      <a:pt x="8906560" y="4804707"/>
                      <a:pt x="8903222" y="4814419"/>
                      <a:pt x="8896548" y="4821670"/>
                    </a:cubicBezTo>
                    <a:cubicBezTo>
                      <a:pt x="8889874" y="4828921"/>
                      <a:pt x="8880470" y="4833049"/>
                      <a:pt x="8870615" y="4833055"/>
                    </a:cubicBezTo>
                    <a:lnTo>
                      <a:pt x="8816781" y="4833055"/>
                    </a:lnTo>
                    <a:cubicBezTo>
                      <a:pt x="8747799" y="4833064"/>
                      <a:pt x="8688922" y="4783199"/>
                      <a:pt x="8677575" y="4715157"/>
                    </a:cubicBezTo>
                    <a:lnTo>
                      <a:pt x="8563204" y="4028158"/>
                    </a:lnTo>
                    <a:cubicBezTo>
                      <a:pt x="8561864" y="4020255"/>
                      <a:pt x="8550575" y="4020255"/>
                      <a:pt x="8549235" y="4028158"/>
                    </a:cubicBezTo>
                    <a:lnTo>
                      <a:pt x="8434794" y="4715157"/>
                    </a:lnTo>
                    <a:cubicBezTo>
                      <a:pt x="8423442" y="4783225"/>
                      <a:pt x="8364525" y="4833098"/>
                      <a:pt x="8295517" y="4833055"/>
                    </a:cubicBezTo>
                    <a:lnTo>
                      <a:pt x="8241683" y="4833055"/>
                    </a:lnTo>
                    <a:cubicBezTo>
                      <a:pt x="8231828" y="4833049"/>
                      <a:pt x="8222424" y="4828921"/>
                      <a:pt x="8215750" y="4821670"/>
                    </a:cubicBezTo>
                    <a:cubicBezTo>
                      <a:pt x="8209076" y="4814419"/>
                      <a:pt x="8205738" y="4804707"/>
                      <a:pt x="8206546" y="4794885"/>
                    </a:cubicBezTo>
                    <a:lnTo>
                      <a:pt x="8273927" y="3986389"/>
                    </a:lnTo>
                    <a:lnTo>
                      <a:pt x="8336933" y="3545275"/>
                    </a:lnTo>
                    <a:moveTo>
                      <a:pt x="10143649" y="2575278"/>
                    </a:moveTo>
                    <a:cubicBezTo>
                      <a:pt x="10026748" y="2575278"/>
                      <a:pt x="9931982" y="2670044"/>
                      <a:pt x="9931982" y="2786944"/>
                    </a:cubicBezTo>
                    <a:lnTo>
                      <a:pt x="9931982" y="2857500"/>
                    </a:lnTo>
                    <a:cubicBezTo>
                      <a:pt x="9931982" y="2974400"/>
                      <a:pt x="10026748" y="3069167"/>
                      <a:pt x="10143649" y="3069167"/>
                    </a:cubicBezTo>
                    <a:cubicBezTo>
                      <a:pt x="10260550" y="3069167"/>
                      <a:pt x="10355316" y="2974400"/>
                      <a:pt x="10355316" y="2857500"/>
                    </a:cubicBezTo>
                    <a:lnTo>
                      <a:pt x="10355316" y="2786944"/>
                    </a:lnTo>
                    <a:cubicBezTo>
                      <a:pt x="10355316" y="2670044"/>
                      <a:pt x="10260550" y="2575278"/>
                      <a:pt x="10143649" y="2575278"/>
                    </a:cubicBezTo>
                    <a:moveTo>
                      <a:pt x="9924433" y="3545275"/>
                    </a:moveTo>
                    <a:cubicBezTo>
                      <a:pt x="9925632" y="3537162"/>
                      <a:pt x="9914203" y="3533987"/>
                      <a:pt x="9911028" y="3541536"/>
                    </a:cubicBezTo>
                    <a:lnTo>
                      <a:pt x="9757004" y="3900875"/>
                    </a:lnTo>
                    <a:cubicBezTo>
                      <a:pt x="9734748" y="3952796"/>
                      <a:pt x="9683672" y="3986439"/>
                      <a:pt x="9627182" y="3986389"/>
                    </a:cubicBezTo>
                    <a:lnTo>
                      <a:pt x="9562130" y="3986389"/>
                    </a:lnTo>
                    <a:cubicBezTo>
                      <a:pt x="9550266" y="3986399"/>
                      <a:pt x="9539191" y="3980445"/>
                      <a:pt x="9532655" y="3970543"/>
                    </a:cubicBezTo>
                    <a:cubicBezTo>
                      <a:pt x="9526120" y="3960641"/>
                      <a:pt x="9525000" y="3948116"/>
                      <a:pt x="9529675" y="3937212"/>
                    </a:cubicBezTo>
                    <a:lnTo>
                      <a:pt x="9720316" y="3492500"/>
                    </a:lnTo>
                    <a:lnTo>
                      <a:pt x="9790448" y="3317099"/>
                    </a:lnTo>
                    <a:cubicBezTo>
                      <a:pt x="9833318" y="3209961"/>
                      <a:pt x="9937094" y="3139715"/>
                      <a:pt x="10052491" y="3139722"/>
                    </a:cubicBezTo>
                    <a:lnTo>
                      <a:pt x="10234807" y="3139722"/>
                    </a:lnTo>
                    <a:cubicBezTo>
                      <a:pt x="10350204" y="3139715"/>
                      <a:pt x="10453980" y="3209961"/>
                      <a:pt x="10496850" y="3317099"/>
                    </a:cubicBezTo>
                    <a:lnTo>
                      <a:pt x="10566982" y="3492500"/>
                    </a:lnTo>
                    <a:lnTo>
                      <a:pt x="10757553" y="3937212"/>
                    </a:lnTo>
                    <a:cubicBezTo>
                      <a:pt x="10762228" y="3948116"/>
                      <a:pt x="10761107" y="3960641"/>
                      <a:pt x="10754572" y="3970543"/>
                    </a:cubicBezTo>
                    <a:cubicBezTo>
                      <a:pt x="10748037" y="3980445"/>
                      <a:pt x="10736962" y="3986399"/>
                      <a:pt x="10725097" y="3986389"/>
                    </a:cubicBezTo>
                    <a:lnTo>
                      <a:pt x="10660045" y="3986389"/>
                    </a:lnTo>
                    <a:cubicBezTo>
                      <a:pt x="10603607" y="3986383"/>
                      <a:pt x="10552601" y="3952749"/>
                      <a:pt x="10530364" y="3900875"/>
                    </a:cubicBezTo>
                    <a:lnTo>
                      <a:pt x="10376341" y="3541536"/>
                    </a:lnTo>
                    <a:cubicBezTo>
                      <a:pt x="10373095" y="3533987"/>
                      <a:pt x="10361736" y="3537162"/>
                      <a:pt x="10362865" y="3545275"/>
                    </a:cubicBezTo>
                    <a:lnTo>
                      <a:pt x="10425871" y="3986389"/>
                    </a:lnTo>
                    <a:lnTo>
                      <a:pt x="10493252" y="4794885"/>
                    </a:lnTo>
                    <a:cubicBezTo>
                      <a:pt x="10494060" y="4804707"/>
                      <a:pt x="10490722" y="4814419"/>
                      <a:pt x="10484048" y="4821670"/>
                    </a:cubicBezTo>
                    <a:cubicBezTo>
                      <a:pt x="10477374" y="4828921"/>
                      <a:pt x="10467970" y="4833049"/>
                      <a:pt x="10458115" y="4833055"/>
                    </a:cubicBezTo>
                    <a:lnTo>
                      <a:pt x="10404281" y="4833055"/>
                    </a:lnTo>
                    <a:cubicBezTo>
                      <a:pt x="10335299" y="4833064"/>
                      <a:pt x="10276422" y="4783199"/>
                      <a:pt x="10265075" y="4715157"/>
                    </a:cubicBezTo>
                    <a:lnTo>
                      <a:pt x="10150704" y="4028158"/>
                    </a:lnTo>
                    <a:cubicBezTo>
                      <a:pt x="10149364" y="4020255"/>
                      <a:pt x="10138075" y="4020255"/>
                      <a:pt x="10136735" y="4028158"/>
                    </a:cubicBezTo>
                    <a:lnTo>
                      <a:pt x="10022294" y="4715157"/>
                    </a:lnTo>
                    <a:cubicBezTo>
                      <a:pt x="10010942" y="4783225"/>
                      <a:pt x="9952025" y="4833098"/>
                      <a:pt x="9883017" y="4833055"/>
                    </a:cubicBezTo>
                    <a:lnTo>
                      <a:pt x="9829183" y="4833055"/>
                    </a:lnTo>
                    <a:cubicBezTo>
                      <a:pt x="9819328" y="4833049"/>
                      <a:pt x="9809924" y="4828921"/>
                      <a:pt x="9803250" y="4821670"/>
                    </a:cubicBezTo>
                    <a:cubicBezTo>
                      <a:pt x="9796576" y="4814419"/>
                      <a:pt x="9793238" y="4804707"/>
                      <a:pt x="9794046" y="4794885"/>
                    </a:cubicBezTo>
                    <a:lnTo>
                      <a:pt x="9861427" y="3986389"/>
                    </a:lnTo>
                    <a:lnTo>
                      <a:pt x="9924433" y="3545275"/>
                    </a:lnTo>
                    <a:moveTo>
                      <a:pt x="11731149" y="2575278"/>
                    </a:moveTo>
                    <a:cubicBezTo>
                      <a:pt x="11614248" y="2575278"/>
                      <a:pt x="11519482" y="2670044"/>
                      <a:pt x="11519482" y="2786944"/>
                    </a:cubicBezTo>
                    <a:lnTo>
                      <a:pt x="11519482" y="2857500"/>
                    </a:lnTo>
                    <a:cubicBezTo>
                      <a:pt x="11519482" y="2974400"/>
                      <a:pt x="11614248" y="3069167"/>
                      <a:pt x="11731149" y="3069167"/>
                    </a:cubicBezTo>
                    <a:cubicBezTo>
                      <a:pt x="11848050" y="3069167"/>
                      <a:pt x="11942816" y="2974400"/>
                      <a:pt x="11942816" y="2857500"/>
                    </a:cubicBezTo>
                    <a:lnTo>
                      <a:pt x="11942816" y="2786944"/>
                    </a:lnTo>
                    <a:cubicBezTo>
                      <a:pt x="11942816" y="2670044"/>
                      <a:pt x="11848050" y="2575278"/>
                      <a:pt x="11731149" y="2575278"/>
                    </a:cubicBezTo>
                    <a:moveTo>
                      <a:pt x="11511933" y="3545275"/>
                    </a:moveTo>
                    <a:cubicBezTo>
                      <a:pt x="11513132" y="3537162"/>
                      <a:pt x="11501703" y="3533987"/>
                      <a:pt x="11498528" y="3541536"/>
                    </a:cubicBezTo>
                    <a:lnTo>
                      <a:pt x="11344504" y="3900875"/>
                    </a:lnTo>
                    <a:cubicBezTo>
                      <a:pt x="11322248" y="3952796"/>
                      <a:pt x="11271172" y="3986439"/>
                      <a:pt x="11214682" y="3986389"/>
                    </a:cubicBezTo>
                    <a:lnTo>
                      <a:pt x="11149630" y="3986389"/>
                    </a:lnTo>
                    <a:cubicBezTo>
                      <a:pt x="11137766" y="3986399"/>
                      <a:pt x="11126691" y="3980445"/>
                      <a:pt x="11120155" y="3970543"/>
                    </a:cubicBezTo>
                    <a:cubicBezTo>
                      <a:pt x="11113620" y="3960641"/>
                      <a:pt x="11112500" y="3948116"/>
                      <a:pt x="11117175" y="3937212"/>
                    </a:cubicBezTo>
                    <a:lnTo>
                      <a:pt x="11307816" y="3492500"/>
                    </a:lnTo>
                    <a:lnTo>
                      <a:pt x="11377948" y="3317099"/>
                    </a:lnTo>
                    <a:cubicBezTo>
                      <a:pt x="11420818" y="3209961"/>
                      <a:pt x="11524594" y="3139715"/>
                      <a:pt x="11639991" y="3139722"/>
                    </a:cubicBezTo>
                    <a:lnTo>
                      <a:pt x="11822307" y="3139722"/>
                    </a:lnTo>
                    <a:cubicBezTo>
                      <a:pt x="11937704" y="3139715"/>
                      <a:pt x="12041480" y="3209961"/>
                      <a:pt x="12084350" y="3317099"/>
                    </a:cubicBezTo>
                    <a:lnTo>
                      <a:pt x="12154482" y="3492500"/>
                    </a:lnTo>
                    <a:lnTo>
                      <a:pt x="12345053" y="3937212"/>
                    </a:lnTo>
                    <a:cubicBezTo>
                      <a:pt x="12349728" y="3948116"/>
                      <a:pt x="12348607" y="3960641"/>
                      <a:pt x="12342072" y="3970543"/>
                    </a:cubicBezTo>
                    <a:cubicBezTo>
                      <a:pt x="12335537" y="3980445"/>
                      <a:pt x="12324462" y="3986399"/>
                      <a:pt x="12312597" y="3986389"/>
                    </a:cubicBezTo>
                    <a:lnTo>
                      <a:pt x="12247545" y="3986389"/>
                    </a:lnTo>
                    <a:cubicBezTo>
                      <a:pt x="12191107" y="3986383"/>
                      <a:pt x="12140101" y="3952749"/>
                      <a:pt x="12117864" y="3900875"/>
                    </a:cubicBezTo>
                    <a:lnTo>
                      <a:pt x="11963841" y="3541536"/>
                    </a:lnTo>
                    <a:cubicBezTo>
                      <a:pt x="11960595" y="3533987"/>
                      <a:pt x="11949236" y="3537162"/>
                      <a:pt x="11950365" y="3545275"/>
                    </a:cubicBezTo>
                    <a:lnTo>
                      <a:pt x="12013371" y="3986389"/>
                    </a:lnTo>
                    <a:lnTo>
                      <a:pt x="12080752" y="4794885"/>
                    </a:lnTo>
                    <a:cubicBezTo>
                      <a:pt x="12081560" y="4804707"/>
                      <a:pt x="12078222" y="4814419"/>
                      <a:pt x="12071548" y="4821670"/>
                    </a:cubicBezTo>
                    <a:cubicBezTo>
                      <a:pt x="12064874" y="4828921"/>
                      <a:pt x="12055470" y="4833049"/>
                      <a:pt x="12045615" y="4833055"/>
                    </a:cubicBezTo>
                    <a:lnTo>
                      <a:pt x="11991781" y="4833055"/>
                    </a:lnTo>
                    <a:cubicBezTo>
                      <a:pt x="11922799" y="4833064"/>
                      <a:pt x="11863922" y="4783199"/>
                      <a:pt x="11852575" y="4715157"/>
                    </a:cubicBezTo>
                    <a:lnTo>
                      <a:pt x="11738204" y="4028158"/>
                    </a:lnTo>
                    <a:cubicBezTo>
                      <a:pt x="11736864" y="4020255"/>
                      <a:pt x="11725575" y="4020255"/>
                      <a:pt x="11724235" y="4028158"/>
                    </a:cubicBezTo>
                    <a:lnTo>
                      <a:pt x="11609794" y="4715157"/>
                    </a:lnTo>
                    <a:cubicBezTo>
                      <a:pt x="11598442" y="4783225"/>
                      <a:pt x="11539525" y="4833098"/>
                      <a:pt x="11470517" y="4833055"/>
                    </a:cubicBezTo>
                    <a:lnTo>
                      <a:pt x="11416683" y="4833055"/>
                    </a:lnTo>
                    <a:cubicBezTo>
                      <a:pt x="11406828" y="4833049"/>
                      <a:pt x="11397424" y="4828921"/>
                      <a:pt x="11390750" y="4821670"/>
                    </a:cubicBezTo>
                    <a:cubicBezTo>
                      <a:pt x="11384076" y="4814419"/>
                      <a:pt x="11380738" y="4804707"/>
                      <a:pt x="11381546" y="4794885"/>
                    </a:cubicBezTo>
                    <a:lnTo>
                      <a:pt x="11448927" y="3986389"/>
                    </a:lnTo>
                    <a:lnTo>
                      <a:pt x="11511933" y="3545275"/>
                    </a:lnTo>
                    <a:moveTo>
                      <a:pt x="13318649" y="2575278"/>
                    </a:moveTo>
                    <a:cubicBezTo>
                      <a:pt x="13201749" y="2575278"/>
                      <a:pt x="13106983" y="2670044"/>
                      <a:pt x="13106983" y="2786944"/>
                    </a:cubicBezTo>
                    <a:lnTo>
                      <a:pt x="13106983" y="2857500"/>
                    </a:lnTo>
                    <a:cubicBezTo>
                      <a:pt x="13106983" y="2974400"/>
                      <a:pt x="13201749" y="3069167"/>
                      <a:pt x="13318649" y="3069167"/>
                    </a:cubicBezTo>
                    <a:cubicBezTo>
                      <a:pt x="13435549" y="3069167"/>
                      <a:pt x="13530315" y="2974400"/>
                      <a:pt x="13530315" y="2857500"/>
                    </a:cubicBezTo>
                    <a:lnTo>
                      <a:pt x="13530315" y="2786944"/>
                    </a:lnTo>
                    <a:cubicBezTo>
                      <a:pt x="13530315" y="2670044"/>
                      <a:pt x="13435549" y="2575278"/>
                      <a:pt x="13318649" y="2575278"/>
                    </a:cubicBezTo>
                    <a:moveTo>
                      <a:pt x="13099433" y="3545275"/>
                    </a:moveTo>
                    <a:cubicBezTo>
                      <a:pt x="13100633" y="3537162"/>
                      <a:pt x="13089203" y="3533987"/>
                      <a:pt x="13086028" y="3541536"/>
                    </a:cubicBezTo>
                    <a:lnTo>
                      <a:pt x="12932004" y="3900875"/>
                    </a:lnTo>
                    <a:cubicBezTo>
                      <a:pt x="12909748" y="3952796"/>
                      <a:pt x="12858672" y="3986439"/>
                      <a:pt x="12802182" y="3986389"/>
                    </a:cubicBezTo>
                    <a:lnTo>
                      <a:pt x="12737130" y="3986389"/>
                    </a:lnTo>
                    <a:cubicBezTo>
                      <a:pt x="12725266" y="3986399"/>
                      <a:pt x="12714191" y="3980445"/>
                      <a:pt x="12707655" y="3970543"/>
                    </a:cubicBezTo>
                    <a:cubicBezTo>
                      <a:pt x="12701120" y="3960641"/>
                      <a:pt x="12700000" y="3948116"/>
                      <a:pt x="12704675" y="3937212"/>
                    </a:cubicBezTo>
                    <a:lnTo>
                      <a:pt x="12895316" y="3492500"/>
                    </a:lnTo>
                    <a:lnTo>
                      <a:pt x="12965448" y="3317099"/>
                    </a:lnTo>
                    <a:cubicBezTo>
                      <a:pt x="13008318" y="3209961"/>
                      <a:pt x="13112094" y="3139715"/>
                      <a:pt x="13227492" y="3139722"/>
                    </a:cubicBezTo>
                    <a:lnTo>
                      <a:pt x="13409806" y="3139722"/>
                    </a:lnTo>
                    <a:cubicBezTo>
                      <a:pt x="13525204" y="3139715"/>
                      <a:pt x="13628980" y="3209961"/>
                      <a:pt x="13671851" y="3317099"/>
                    </a:cubicBezTo>
                    <a:lnTo>
                      <a:pt x="13741983" y="3492500"/>
                    </a:lnTo>
                    <a:lnTo>
                      <a:pt x="13932553" y="3937212"/>
                    </a:lnTo>
                    <a:cubicBezTo>
                      <a:pt x="13937227" y="3948116"/>
                      <a:pt x="13936107" y="3960641"/>
                      <a:pt x="13929573" y="3970543"/>
                    </a:cubicBezTo>
                    <a:cubicBezTo>
                      <a:pt x="13923037" y="3980445"/>
                      <a:pt x="13911962" y="3986399"/>
                      <a:pt x="13900097" y="3986389"/>
                    </a:cubicBezTo>
                    <a:lnTo>
                      <a:pt x="13835045" y="3986389"/>
                    </a:lnTo>
                    <a:cubicBezTo>
                      <a:pt x="13778607" y="3986383"/>
                      <a:pt x="13727601" y="3952749"/>
                      <a:pt x="13705363" y="3900875"/>
                    </a:cubicBezTo>
                    <a:lnTo>
                      <a:pt x="13551342" y="3541536"/>
                    </a:lnTo>
                    <a:cubicBezTo>
                      <a:pt x="13548095" y="3533987"/>
                      <a:pt x="13536736" y="3537162"/>
                      <a:pt x="13537865" y="3545275"/>
                    </a:cubicBezTo>
                    <a:lnTo>
                      <a:pt x="13600872" y="3986389"/>
                    </a:lnTo>
                    <a:lnTo>
                      <a:pt x="13668252" y="4794885"/>
                    </a:lnTo>
                    <a:cubicBezTo>
                      <a:pt x="13669060" y="4804707"/>
                      <a:pt x="13665722" y="4814419"/>
                      <a:pt x="13659048" y="4821670"/>
                    </a:cubicBezTo>
                    <a:cubicBezTo>
                      <a:pt x="13652374" y="4828921"/>
                      <a:pt x="13642970" y="4833049"/>
                      <a:pt x="13633115" y="4833055"/>
                    </a:cubicBezTo>
                    <a:lnTo>
                      <a:pt x="13579281" y="4833055"/>
                    </a:lnTo>
                    <a:cubicBezTo>
                      <a:pt x="13510299" y="4833064"/>
                      <a:pt x="13451422" y="4783199"/>
                      <a:pt x="13440076" y="4715157"/>
                    </a:cubicBezTo>
                    <a:lnTo>
                      <a:pt x="13325704" y="4028158"/>
                    </a:lnTo>
                    <a:cubicBezTo>
                      <a:pt x="13324363" y="4020255"/>
                      <a:pt x="13313076" y="4020255"/>
                      <a:pt x="13311735" y="4028158"/>
                    </a:cubicBezTo>
                    <a:lnTo>
                      <a:pt x="13197294" y="4715157"/>
                    </a:lnTo>
                    <a:cubicBezTo>
                      <a:pt x="13185942" y="4783225"/>
                      <a:pt x="13127025" y="4833098"/>
                      <a:pt x="13058017" y="4833055"/>
                    </a:cubicBezTo>
                    <a:lnTo>
                      <a:pt x="13004183" y="4833055"/>
                    </a:lnTo>
                    <a:cubicBezTo>
                      <a:pt x="12994328" y="4833049"/>
                      <a:pt x="12984924" y="4828921"/>
                      <a:pt x="12978250" y="4821670"/>
                    </a:cubicBezTo>
                    <a:cubicBezTo>
                      <a:pt x="12971576" y="4814419"/>
                      <a:pt x="12968239" y="4804707"/>
                      <a:pt x="12969046" y="4794885"/>
                    </a:cubicBezTo>
                    <a:lnTo>
                      <a:pt x="13036427" y="3986389"/>
                    </a:lnTo>
                    <a:lnTo>
                      <a:pt x="13099433" y="3545275"/>
                    </a:lnTo>
                    <a:moveTo>
                      <a:pt x="14906149" y="2575278"/>
                    </a:moveTo>
                    <a:cubicBezTo>
                      <a:pt x="14789249" y="2575278"/>
                      <a:pt x="14694483" y="2670044"/>
                      <a:pt x="14694483" y="2786944"/>
                    </a:cubicBezTo>
                    <a:lnTo>
                      <a:pt x="14694483" y="2857500"/>
                    </a:lnTo>
                    <a:cubicBezTo>
                      <a:pt x="14694483" y="2974400"/>
                      <a:pt x="14789249" y="3069167"/>
                      <a:pt x="14906149" y="3069167"/>
                    </a:cubicBezTo>
                    <a:cubicBezTo>
                      <a:pt x="15023049" y="3069167"/>
                      <a:pt x="15117815" y="2974400"/>
                      <a:pt x="15117815" y="2857500"/>
                    </a:cubicBezTo>
                    <a:lnTo>
                      <a:pt x="15117815" y="2786944"/>
                    </a:lnTo>
                    <a:cubicBezTo>
                      <a:pt x="15117815" y="2670044"/>
                      <a:pt x="15023049" y="2575278"/>
                      <a:pt x="14906149" y="2575278"/>
                    </a:cubicBezTo>
                    <a:moveTo>
                      <a:pt x="14686933" y="3545275"/>
                    </a:moveTo>
                    <a:cubicBezTo>
                      <a:pt x="14688133" y="3537162"/>
                      <a:pt x="14676703" y="3533987"/>
                      <a:pt x="14673528" y="3541536"/>
                    </a:cubicBezTo>
                    <a:lnTo>
                      <a:pt x="14519504" y="3900875"/>
                    </a:lnTo>
                    <a:cubicBezTo>
                      <a:pt x="14497248" y="3952796"/>
                      <a:pt x="14446172" y="3986439"/>
                      <a:pt x="14389683" y="3986389"/>
                    </a:cubicBezTo>
                    <a:lnTo>
                      <a:pt x="14324629" y="3986389"/>
                    </a:lnTo>
                    <a:cubicBezTo>
                      <a:pt x="14312765" y="3986399"/>
                      <a:pt x="14301690" y="3980445"/>
                      <a:pt x="14295155" y="3970543"/>
                    </a:cubicBezTo>
                    <a:cubicBezTo>
                      <a:pt x="14288619" y="3960641"/>
                      <a:pt x="14287500" y="3948116"/>
                      <a:pt x="14292174" y="3937212"/>
                    </a:cubicBezTo>
                    <a:lnTo>
                      <a:pt x="14482815" y="3492500"/>
                    </a:lnTo>
                    <a:lnTo>
                      <a:pt x="14552947" y="3317099"/>
                    </a:lnTo>
                    <a:cubicBezTo>
                      <a:pt x="14595818" y="3209961"/>
                      <a:pt x="14699594" y="3139715"/>
                      <a:pt x="14814992" y="3139722"/>
                    </a:cubicBezTo>
                    <a:lnTo>
                      <a:pt x="14997306" y="3139722"/>
                    </a:lnTo>
                    <a:cubicBezTo>
                      <a:pt x="15112704" y="3139715"/>
                      <a:pt x="15216480" y="3209961"/>
                      <a:pt x="15259351" y="3317099"/>
                    </a:cubicBezTo>
                    <a:lnTo>
                      <a:pt x="15329483" y="3492500"/>
                    </a:lnTo>
                    <a:lnTo>
                      <a:pt x="15520053" y="3937212"/>
                    </a:lnTo>
                    <a:cubicBezTo>
                      <a:pt x="15524727" y="3948116"/>
                      <a:pt x="15523607" y="3960641"/>
                      <a:pt x="15517073" y="3970543"/>
                    </a:cubicBezTo>
                    <a:cubicBezTo>
                      <a:pt x="15510537" y="3980445"/>
                      <a:pt x="15499462" y="3986399"/>
                      <a:pt x="15487597" y="3986389"/>
                    </a:cubicBezTo>
                    <a:lnTo>
                      <a:pt x="15422545" y="3986389"/>
                    </a:lnTo>
                    <a:cubicBezTo>
                      <a:pt x="15366107" y="3986383"/>
                      <a:pt x="15315101" y="3952749"/>
                      <a:pt x="15292863" y="3900875"/>
                    </a:cubicBezTo>
                    <a:lnTo>
                      <a:pt x="15138842" y="3541536"/>
                    </a:lnTo>
                    <a:cubicBezTo>
                      <a:pt x="15135595" y="3533987"/>
                      <a:pt x="15124236" y="3537162"/>
                      <a:pt x="15125365" y="3545275"/>
                    </a:cubicBezTo>
                    <a:lnTo>
                      <a:pt x="15188372" y="3986389"/>
                    </a:lnTo>
                    <a:lnTo>
                      <a:pt x="15255752" y="4794885"/>
                    </a:lnTo>
                    <a:cubicBezTo>
                      <a:pt x="15256560" y="4804707"/>
                      <a:pt x="15253222" y="4814419"/>
                      <a:pt x="15246548" y="4821670"/>
                    </a:cubicBezTo>
                    <a:cubicBezTo>
                      <a:pt x="15239874" y="4828921"/>
                      <a:pt x="15230470" y="4833049"/>
                      <a:pt x="15220615" y="4833055"/>
                    </a:cubicBezTo>
                    <a:lnTo>
                      <a:pt x="15166781" y="4833055"/>
                    </a:lnTo>
                    <a:cubicBezTo>
                      <a:pt x="15097799" y="4833064"/>
                      <a:pt x="15038922" y="4783199"/>
                      <a:pt x="15027576" y="4715157"/>
                    </a:cubicBezTo>
                    <a:lnTo>
                      <a:pt x="14913204" y="4028158"/>
                    </a:lnTo>
                    <a:cubicBezTo>
                      <a:pt x="14911863" y="4020255"/>
                      <a:pt x="14900576" y="4020255"/>
                      <a:pt x="14899235" y="4028158"/>
                    </a:cubicBezTo>
                    <a:lnTo>
                      <a:pt x="14784794" y="4715157"/>
                    </a:lnTo>
                    <a:cubicBezTo>
                      <a:pt x="14773442" y="4783225"/>
                      <a:pt x="14714525" y="4833098"/>
                      <a:pt x="14645517" y="4833055"/>
                    </a:cubicBezTo>
                    <a:lnTo>
                      <a:pt x="14591683" y="4833055"/>
                    </a:lnTo>
                    <a:cubicBezTo>
                      <a:pt x="14581828" y="4833049"/>
                      <a:pt x="14572425" y="4828921"/>
                      <a:pt x="14565750" y="4821670"/>
                    </a:cubicBezTo>
                    <a:cubicBezTo>
                      <a:pt x="14559076" y="4814419"/>
                      <a:pt x="14555738" y="4804707"/>
                      <a:pt x="14556547" y="4794885"/>
                    </a:cubicBezTo>
                    <a:lnTo>
                      <a:pt x="14623927" y="3986389"/>
                    </a:lnTo>
                    <a:lnTo>
                      <a:pt x="14686933" y="3545275"/>
                    </a:lnTo>
                    <a:moveTo>
                      <a:pt x="618649" y="5150555"/>
                    </a:moveTo>
                    <a:cubicBezTo>
                      <a:pt x="501749" y="5150555"/>
                      <a:pt x="406982" y="5245322"/>
                      <a:pt x="406982" y="5362222"/>
                    </a:cubicBezTo>
                    <a:lnTo>
                      <a:pt x="406982" y="5432778"/>
                    </a:lnTo>
                    <a:cubicBezTo>
                      <a:pt x="406982" y="5549678"/>
                      <a:pt x="501749" y="5644445"/>
                      <a:pt x="618649" y="5644445"/>
                    </a:cubicBezTo>
                    <a:cubicBezTo>
                      <a:pt x="735549" y="5644445"/>
                      <a:pt x="830316" y="5549678"/>
                      <a:pt x="830316" y="5432778"/>
                    </a:cubicBezTo>
                    <a:lnTo>
                      <a:pt x="830316" y="5362222"/>
                    </a:lnTo>
                    <a:cubicBezTo>
                      <a:pt x="830316" y="5245322"/>
                      <a:pt x="735549" y="5150555"/>
                      <a:pt x="618649" y="5150555"/>
                    </a:cubicBezTo>
                    <a:moveTo>
                      <a:pt x="399433" y="6120553"/>
                    </a:moveTo>
                    <a:cubicBezTo>
                      <a:pt x="400632" y="6112439"/>
                      <a:pt x="389202" y="6109264"/>
                      <a:pt x="386027" y="6116814"/>
                    </a:cubicBezTo>
                    <a:lnTo>
                      <a:pt x="232005" y="6476153"/>
                    </a:lnTo>
                    <a:cubicBezTo>
                      <a:pt x="209748" y="6528074"/>
                      <a:pt x="158672" y="6561717"/>
                      <a:pt x="102182" y="6561667"/>
                    </a:cubicBezTo>
                    <a:lnTo>
                      <a:pt x="37130" y="6561667"/>
                    </a:lnTo>
                    <a:cubicBezTo>
                      <a:pt x="25266" y="6561677"/>
                      <a:pt x="14190" y="6555723"/>
                      <a:pt x="7655" y="6545821"/>
                    </a:cubicBezTo>
                    <a:cubicBezTo>
                      <a:pt x="1120" y="6535918"/>
                      <a:pt x="0" y="6523394"/>
                      <a:pt x="4675" y="6512489"/>
                    </a:cubicBezTo>
                    <a:lnTo>
                      <a:pt x="195316" y="6067778"/>
                    </a:lnTo>
                    <a:lnTo>
                      <a:pt x="265448" y="5892377"/>
                    </a:lnTo>
                    <a:cubicBezTo>
                      <a:pt x="308318" y="5785238"/>
                      <a:pt x="412094" y="5714992"/>
                      <a:pt x="527491" y="5715000"/>
                    </a:cubicBezTo>
                    <a:lnTo>
                      <a:pt x="709807" y="5715000"/>
                    </a:lnTo>
                    <a:cubicBezTo>
                      <a:pt x="825204" y="5714992"/>
                      <a:pt x="928980" y="5785238"/>
                      <a:pt x="971850" y="5892377"/>
                    </a:cubicBezTo>
                    <a:lnTo>
                      <a:pt x="1041982" y="6067778"/>
                    </a:lnTo>
                    <a:lnTo>
                      <a:pt x="1232553" y="6512489"/>
                    </a:lnTo>
                    <a:cubicBezTo>
                      <a:pt x="1237228" y="6523394"/>
                      <a:pt x="1236108" y="6535918"/>
                      <a:pt x="1229572" y="6545821"/>
                    </a:cubicBezTo>
                    <a:cubicBezTo>
                      <a:pt x="1223037" y="6555723"/>
                      <a:pt x="1211962" y="6561677"/>
                      <a:pt x="1200097" y="6561667"/>
                    </a:cubicBezTo>
                    <a:lnTo>
                      <a:pt x="1135045" y="6561667"/>
                    </a:lnTo>
                    <a:cubicBezTo>
                      <a:pt x="1078607" y="6561661"/>
                      <a:pt x="1027601" y="6528026"/>
                      <a:pt x="1005364" y="6476153"/>
                    </a:cubicBezTo>
                    <a:lnTo>
                      <a:pt x="851341" y="6116814"/>
                    </a:lnTo>
                    <a:cubicBezTo>
                      <a:pt x="848096" y="6109264"/>
                      <a:pt x="836736" y="6112439"/>
                      <a:pt x="837865" y="6120553"/>
                    </a:cubicBezTo>
                    <a:lnTo>
                      <a:pt x="900871" y="6561667"/>
                    </a:lnTo>
                    <a:lnTo>
                      <a:pt x="968252" y="7370163"/>
                    </a:lnTo>
                    <a:cubicBezTo>
                      <a:pt x="969060" y="7379984"/>
                      <a:pt x="965723" y="7389697"/>
                      <a:pt x="959048" y="7396948"/>
                    </a:cubicBezTo>
                    <a:cubicBezTo>
                      <a:pt x="952374" y="7404198"/>
                      <a:pt x="942970" y="7408327"/>
                      <a:pt x="933115" y="7408333"/>
                    </a:cubicBezTo>
                    <a:lnTo>
                      <a:pt x="879281" y="7408333"/>
                    </a:lnTo>
                    <a:cubicBezTo>
                      <a:pt x="810300" y="7408342"/>
                      <a:pt x="751423" y="7358477"/>
                      <a:pt x="740075" y="7290435"/>
                    </a:cubicBezTo>
                    <a:lnTo>
                      <a:pt x="625705" y="6603436"/>
                    </a:lnTo>
                    <a:cubicBezTo>
                      <a:pt x="624364" y="6595533"/>
                      <a:pt x="613075" y="6595533"/>
                      <a:pt x="611735" y="6603436"/>
                    </a:cubicBezTo>
                    <a:lnTo>
                      <a:pt x="497293" y="7290435"/>
                    </a:lnTo>
                    <a:cubicBezTo>
                      <a:pt x="485942" y="7358504"/>
                      <a:pt x="427025" y="7408376"/>
                      <a:pt x="358017" y="7408333"/>
                    </a:cubicBezTo>
                    <a:lnTo>
                      <a:pt x="304183" y="7408333"/>
                    </a:lnTo>
                    <a:cubicBezTo>
                      <a:pt x="294328" y="7408327"/>
                      <a:pt x="284924" y="7404198"/>
                      <a:pt x="278250" y="7396948"/>
                    </a:cubicBezTo>
                    <a:cubicBezTo>
                      <a:pt x="271575" y="7389697"/>
                      <a:pt x="268238" y="7379984"/>
                      <a:pt x="269046" y="7370163"/>
                    </a:cubicBezTo>
                    <a:lnTo>
                      <a:pt x="336427" y="6561667"/>
                    </a:lnTo>
                    <a:lnTo>
                      <a:pt x="399433" y="6120553"/>
                    </a:lnTo>
                    <a:moveTo>
                      <a:pt x="2206149" y="5150555"/>
                    </a:moveTo>
                    <a:cubicBezTo>
                      <a:pt x="2089249" y="5150555"/>
                      <a:pt x="1994482" y="5245322"/>
                      <a:pt x="1994482" y="5362222"/>
                    </a:cubicBezTo>
                    <a:lnTo>
                      <a:pt x="1994482" y="5432778"/>
                    </a:lnTo>
                    <a:cubicBezTo>
                      <a:pt x="1994482" y="5549678"/>
                      <a:pt x="2089249" y="5644445"/>
                      <a:pt x="2206149" y="5644445"/>
                    </a:cubicBezTo>
                    <a:cubicBezTo>
                      <a:pt x="2323049" y="5644445"/>
                      <a:pt x="2417816" y="5549678"/>
                      <a:pt x="2417816" y="5432778"/>
                    </a:cubicBezTo>
                    <a:lnTo>
                      <a:pt x="2417816" y="5362222"/>
                    </a:lnTo>
                    <a:cubicBezTo>
                      <a:pt x="2417816" y="5245322"/>
                      <a:pt x="2323049" y="5150555"/>
                      <a:pt x="2206149" y="5150555"/>
                    </a:cubicBezTo>
                    <a:moveTo>
                      <a:pt x="1986933" y="6120553"/>
                    </a:moveTo>
                    <a:cubicBezTo>
                      <a:pt x="1988132" y="6112439"/>
                      <a:pt x="1976702" y="6109264"/>
                      <a:pt x="1973527" y="6116814"/>
                    </a:cubicBezTo>
                    <a:lnTo>
                      <a:pt x="1819505" y="6476153"/>
                    </a:lnTo>
                    <a:cubicBezTo>
                      <a:pt x="1797248" y="6528074"/>
                      <a:pt x="1746172" y="6561717"/>
                      <a:pt x="1689682" y="6561667"/>
                    </a:cubicBezTo>
                    <a:lnTo>
                      <a:pt x="1624630" y="6561667"/>
                    </a:lnTo>
                    <a:cubicBezTo>
                      <a:pt x="1612766" y="6561677"/>
                      <a:pt x="1601690" y="6555723"/>
                      <a:pt x="1595155" y="6545821"/>
                    </a:cubicBezTo>
                    <a:cubicBezTo>
                      <a:pt x="1588620" y="6535918"/>
                      <a:pt x="1587500" y="6523394"/>
                      <a:pt x="1592175" y="6512489"/>
                    </a:cubicBezTo>
                    <a:lnTo>
                      <a:pt x="1782816" y="6067778"/>
                    </a:lnTo>
                    <a:lnTo>
                      <a:pt x="1852948" y="5892377"/>
                    </a:lnTo>
                    <a:cubicBezTo>
                      <a:pt x="1895818" y="5785238"/>
                      <a:pt x="1999595" y="5714992"/>
                      <a:pt x="2114991" y="5715000"/>
                    </a:cubicBezTo>
                    <a:lnTo>
                      <a:pt x="2297307" y="5715000"/>
                    </a:lnTo>
                    <a:cubicBezTo>
                      <a:pt x="2412703" y="5714992"/>
                      <a:pt x="2516480" y="5785238"/>
                      <a:pt x="2559350" y="5892377"/>
                    </a:cubicBezTo>
                    <a:lnTo>
                      <a:pt x="2629482" y="6067778"/>
                    </a:lnTo>
                    <a:lnTo>
                      <a:pt x="2820053" y="6512489"/>
                    </a:lnTo>
                    <a:cubicBezTo>
                      <a:pt x="2824728" y="6523394"/>
                      <a:pt x="2823608" y="6535918"/>
                      <a:pt x="2817072" y="6545821"/>
                    </a:cubicBezTo>
                    <a:cubicBezTo>
                      <a:pt x="2810537" y="6555723"/>
                      <a:pt x="2799462" y="6561677"/>
                      <a:pt x="2787597" y="6561667"/>
                    </a:cubicBezTo>
                    <a:lnTo>
                      <a:pt x="2722545" y="6561667"/>
                    </a:lnTo>
                    <a:cubicBezTo>
                      <a:pt x="2666107" y="6561661"/>
                      <a:pt x="2615101" y="6528026"/>
                      <a:pt x="2592864" y="6476153"/>
                    </a:cubicBezTo>
                    <a:lnTo>
                      <a:pt x="2438841" y="6116814"/>
                    </a:lnTo>
                    <a:cubicBezTo>
                      <a:pt x="2435596" y="6109264"/>
                      <a:pt x="2424236" y="6112439"/>
                      <a:pt x="2425365" y="6120553"/>
                    </a:cubicBezTo>
                    <a:lnTo>
                      <a:pt x="2488371" y="6561667"/>
                    </a:lnTo>
                    <a:lnTo>
                      <a:pt x="2555752" y="7370163"/>
                    </a:lnTo>
                    <a:cubicBezTo>
                      <a:pt x="2556560" y="7379984"/>
                      <a:pt x="2553223" y="7389697"/>
                      <a:pt x="2546548" y="7396948"/>
                    </a:cubicBezTo>
                    <a:cubicBezTo>
                      <a:pt x="2539874" y="7404198"/>
                      <a:pt x="2530470" y="7408327"/>
                      <a:pt x="2520615" y="7408333"/>
                    </a:cubicBezTo>
                    <a:lnTo>
                      <a:pt x="2466781" y="7408333"/>
                    </a:lnTo>
                    <a:cubicBezTo>
                      <a:pt x="2397800" y="7408342"/>
                      <a:pt x="2338923" y="7358477"/>
                      <a:pt x="2327575" y="7290435"/>
                    </a:cubicBezTo>
                    <a:lnTo>
                      <a:pt x="2213205" y="6603436"/>
                    </a:lnTo>
                    <a:cubicBezTo>
                      <a:pt x="2211864" y="6595533"/>
                      <a:pt x="2200575" y="6595533"/>
                      <a:pt x="2199234" y="6603436"/>
                    </a:cubicBezTo>
                    <a:lnTo>
                      <a:pt x="2084793" y="7290435"/>
                    </a:lnTo>
                    <a:cubicBezTo>
                      <a:pt x="2073442" y="7358504"/>
                      <a:pt x="2014525" y="7408376"/>
                      <a:pt x="1945517" y="7408333"/>
                    </a:cubicBezTo>
                    <a:lnTo>
                      <a:pt x="1891683" y="7408333"/>
                    </a:lnTo>
                    <a:cubicBezTo>
                      <a:pt x="1881828" y="7408327"/>
                      <a:pt x="1872424" y="7404198"/>
                      <a:pt x="1865750" y="7396948"/>
                    </a:cubicBezTo>
                    <a:cubicBezTo>
                      <a:pt x="1859075" y="7389697"/>
                      <a:pt x="1855738" y="7379984"/>
                      <a:pt x="1856546" y="7370163"/>
                    </a:cubicBezTo>
                    <a:lnTo>
                      <a:pt x="1923927" y="6561667"/>
                    </a:lnTo>
                    <a:lnTo>
                      <a:pt x="1986933" y="6120553"/>
                    </a:lnTo>
                    <a:moveTo>
                      <a:pt x="3793649" y="5150555"/>
                    </a:moveTo>
                    <a:cubicBezTo>
                      <a:pt x="3676749" y="5150555"/>
                      <a:pt x="3581982" y="5245322"/>
                      <a:pt x="3581982" y="5362222"/>
                    </a:cubicBezTo>
                    <a:lnTo>
                      <a:pt x="3581982" y="5432778"/>
                    </a:lnTo>
                    <a:cubicBezTo>
                      <a:pt x="3581982" y="5549678"/>
                      <a:pt x="3676749" y="5644445"/>
                      <a:pt x="3793649" y="5644445"/>
                    </a:cubicBezTo>
                    <a:cubicBezTo>
                      <a:pt x="3910549" y="5644445"/>
                      <a:pt x="4005316" y="5549678"/>
                      <a:pt x="4005316" y="5432778"/>
                    </a:cubicBezTo>
                    <a:lnTo>
                      <a:pt x="4005316" y="5362222"/>
                    </a:lnTo>
                    <a:cubicBezTo>
                      <a:pt x="4005316" y="5245322"/>
                      <a:pt x="3910549" y="5150555"/>
                      <a:pt x="3793649" y="5150555"/>
                    </a:cubicBezTo>
                    <a:moveTo>
                      <a:pt x="3574433" y="6120553"/>
                    </a:moveTo>
                    <a:cubicBezTo>
                      <a:pt x="3575632" y="6112439"/>
                      <a:pt x="3564202" y="6109264"/>
                      <a:pt x="3561027" y="6116814"/>
                    </a:cubicBezTo>
                    <a:lnTo>
                      <a:pt x="3407004" y="6476153"/>
                    </a:lnTo>
                    <a:cubicBezTo>
                      <a:pt x="3384748" y="6528074"/>
                      <a:pt x="3333672" y="6561717"/>
                      <a:pt x="3277182" y="6561667"/>
                    </a:cubicBezTo>
                    <a:lnTo>
                      <a:pt x="3212130" y="6561667"/>
                    </a:lnTo>
                    <a:cubicBezTo>
                      <a:pt x="3200266" y="6561677"/>
                      <a:pt x="3189190" y="6555723"/>
                      <a:pt x="3182655" y="6545821"/>
                    </a:cubicBezTo>
                    <a:cubicBezTo>
                      <a:pt x="3176120" y="6535918"/>
                      <a:pt x="3175000" y="6523394"/>
                      <a:pt x="3179675" y="6512489"/>
                    </a:cubicBezTo>
                    <a:lnTo>
                      <a:pt x="3370316" y="6067778"/>
                    </a:lnTo>
                    <a:lnTo>
                      <a:pt x="3440448" y="5892377"/>
                    </a:lnTo>
                    <a:cubicBezTo>
                      <a:pt x="3483318" y="5785238"/>
                      <a:pt x="3587095" y="5714992"/>
                      <a:pt x="3702491" y="5715000"/>
                    </a:cubicBezTo>
                    <a:lnTo>
                      <a:pt x="3884807" y="5715000"/>
                    </a:lnTo>
                    <a:cubicBezTo>
                      <a:pt x="4000203" y="5714992"/>
                      <a:pt x="4103980" y="5785238"/>
                      <a:pt x="4146850" y="5892377"/>
                    </a:cubicBezTo>
                    <a:lnTo>
                      <a:pt x="4216982" y="6067778"/>
                    </a:lnTo>
                    <a:lnTo>
                      <a:pt x="4407553" y="6512489"/>
                    </a:lnTo>
                    <a:cubicBezTo>
                      <a:pt x="4412228" y="6523394"/>
                      <a:pt x="4411107" y="6535918"/>
                      <a:pt x="4404572" y="6545821"/>
                    </a:cubicBezTo>
                    <a:cubicBezTo>
                      <a:pt x="4398037" y="6555723"/>
                      <a:pt x="4386962" y="6561677"/>
                      <a:pt x="4375097" y="6561667"/>
                    </a:cubicBezTo>
                    <a:lnTo>
                      <a:pt x="4310045" y="6561667"/>
                    </a:lnTo>
                    <a:cubicBezTo>
                      <a:pt x="4253607" y="6561661"/>
                      <a:pt x="4202601" y="6528026"/>
                      <a:pt x="4180364" y="6476153"/>
                    </a:cubicBezTo>
                    <a:lnTo>
                      <a:pt x="4026341" y="6116814"/>
                    </a:lnTo>
                    <a:cubicBezTo>
                      <a:pt x="4023096" y="6109264"/>
                      <a:pt x="4011736" y="6112439"/>
                      <a:pt x="4012865" y="6120553"/>
                    </a:cubicBezTo>
                    <a:lnTo>
                      <a:pt x="4075871" y="6561667"/>
                    </a:lnTo>
                    <a:lnTo>
                      <a:pt x="4143252" y="7370163"/>
                    </a:lnTo>
                    <a:cubicBezTo>
                      <a:pt x="4144060" y="7379984"/>
                      <a:pt x="4140723" y="7389697"/>
                      <a:pt x="4134048" y="7396948"/>
                    </a:cubicBezTo>
                    <a:cubicBezTo>
                      <a:pt x="4127374" y="7404198"/>
                      <a:pt x="4117970" y="7408327"/>
                      <a:pt x="4108115" y="7408333"/>
                    </a:cubicBezTo>
                    <a:lnTo>
                      <a:pt x="4054281" y="7408333"/>
                    </a:lnTo>
                    <a:cubicBezTo>
                      <a:pt x="3985299" y="7408342"/>
                      <a:pt x="3926423" y="7358477"/>
                      <a:pt x="3915075" y="7290435"/>
                    </a:cubicBezTo>
                    <a:lnTo>
                      <a:pt x="3800704" y="6603436"/>
                    </a:lnTo>
                    <a:cubicBezTo>
                      <a:pt x="3799364" y="6595533"/>
                      <a:pt x="3788075" y="6595533"/>
                      <a:pt x="3786735" y="6603436"/>
                    </a:cubicBezTo>
                    <a:lnTo>
                      <a:pt x="3672294" y="7290435"/>
                    </a:lnTo>
                    <a:cubicBezTo>
                      <a:pt x="3660942" y="7358504"/>
                      <a:pt x="3602025" y="7408376"/>
                      <a:pt x="3533017" y="7408333"/>
                    </a:cubicBezTo>
                    <a:lnTo>
                      <a:pt x="3479183" y="7408333"/>
                    </a:lnTo>
                    <a:cubicBezTo>
                      <a:pt x="3469328" y="7408327"/>
                      <a:pt x="3459924" y="7404198"/>
                      <a:pt x="3453250" y="7396948"/>
                    </a:cubicBezTo>
                    <a:cubicBezTo>
                      <a:pt x="3446575" y="7389697"/>
                      <a:pt x="3443238" y="7379984"/>
                      <a:pt x="3444046" y="7370163"/>
                    </a:cubicBezTo>
                    <a:lnTo>
                      <a:pt x="3511427" y="6561667"/>
                    </a:lnTo>
                    <a:lnTo>
                      <a:pt x="3574433" y="6120553"/>
                    </a:lnTo>
                    <a:moveTo>
                      <a:pt x="5381149" y="5150555"/>
                    </a:moveTo>
                    <a:cubicBezTo>
                      <a:pt x="5264249" y="5150555"/>
                      <a:pt x="5169482" y="5245322"/>
                      <a:pt x="5169482" y="5362222"/>
                    </a:cubicBezTo>
                    <a:lnTo>
                      <a:pt x="5169482" y="5432778"/>
                    </a:lnTo>
                    <a:cubicBezTo>
                      <a:pt x="5169482" y="5549678"/>
                      <a:pt x="5264249" y="5644445"/>
                      <a:pt x="5381149" y="5644445"/>
                    </a:cubicBezTo>
                    <a:cubicBezTo>
                      <a:pt x="5498049" y="5644445"/>
                      <a:pt x="5592816" y="5549678"/>
                      <a:pt x="5592816" y="5432778"/>
                    </a:cubicBezTo>
                    <a:lnTo>
                      <a:pt x="5592816" y="5362222"/>
                    </a:lnTo>
                    <a:cubicBezTo>
                      <a:pt x="5592816" y="5245322"/>
                      <a:pt x="5498049" y="5150555"/>
                      <a:pt x="5381149" y="5150555"/>
                    </a:cubicBezTo>
                    <a:moveTo>
                      <a:pt x="5161933" y="6120553"/>
                    </a:moveTo>
                    <a:cubicBezTo>
                      <a:pt x="5163132" y="6112439"/>
                      <a:pt x="5151702" y="6109264"/>
                      <a:pt x="5148527" y="6116814"/>
                    </a:cubicBezTo>
                    <a:lnTo>
                      <a:pt x="4994504" y="6476153"/>
                    </a:lnTo>
                    <a:cubicBezTo>
                      <a:pt x="4972248" y="6528074"/>
                      <a:pt x="4921172" y="6561717"/>
                      <a:pt x="4864682" y="6561667"/>
                    </a:cubicBezTo>
                    <a:lnTo>
                      <a:pt x="4799630" y="6561667"/>
                    </a:lnTo>
                    <a:cubicBezTo>
                      <a:pt x="4787765" y="6561677"/>
                      <a:pt x="4776691" y="6555723"/>
                      <a:pt x="4770155" y="6545821"/>
                    </a:cubicBezTo>
                    <a:cubicBezTo>
                      <a:pt x="4763620" y="6535918"/>
                      <a:pt x="4762500" y="6523394"/>
                      <a:pt x="4767174" y="6512489"/>
                    </a:cubicBezTo>
                    <a:lnTo>
                      <a:pt x="4957816" y="6067778"/>
                    </a:lnTo>
                    <a:lnTo>
                      <a:pt x="5027948" y="5892377"/>
                    </a:lnTo>
                    <a:cubicBezTo>
                      <a:pt x="5070818" y="5785238"/>
                      <a:pt x="5174595" y="5714992"/>
                      <a:pt x="5289991" y="5715000"/>
                    </a:cubicBezTo>
                    <a:lnTo>
                      <a:pt x="5472307" y="5715000"/>
                    </a:lnTo>
                    <a:cubicBezTo>
                      <a:pt x="5587703" y="5714992"/>
                      <a:pt x="5691480" y="5785238"/>
                      <a:pt x="5734350" y="5892377"/>
                    </a:cubicBezTo>
                    <a:lnTo>
                      <a:pt x="5804482" y="6067778"/>
                    </a:lnTo>
                    <a:lnTo>
                      <a:pt x="5995053" y="6512489"/>
                    </a:lnTo>
                    <a:cubicBezTo>
                      <a:pt x="5999728" y="6523394"/>
                      <a:pt x="5998607" y="6535918"/>
                      <a:pt x="5992072" y="6545821"/>
                    </a:cubicBezTo>
                    <a:cubicBezTo>
                      <a:pt x="5985537" y="6555723"/>
                      <a:pt x="5974462" y="6561677"/>
                      <a:pt x="5962597" y="6561667"/>
                    </a:cubicBezTo>
                    <a:lnTo>
                      <a:pt x="5897545" y="6561667"/>
                    </a:lnTo>
                    <a:cubicBezTo>
                      <a:pt x="5841107" y="6561661"/>
                      <a:pt x="5790101" y="6528026"/>
                      <a:pt x="5767864" y="6476153"/>
                    </a:cubicBezTo>
                    <a:lnTo>
                      <a:pt x="5613841" y="6116814"/>
                    </a:lnTo>
                    <a:cubicBezTo>
                      <a:pt x="5610596" y="6109264"/>
                      <a:pt x="5599236" y="6112439"/>
                      <a:pt x="5600365" y="6120553"/>
                    </a:cubicBezTo>
                    <a:lnTo>
                      <a:pt x="5663371" y="6561667"/>
                    </a:lnTo>
                    <a:lnTo>
                      <a:pt x="5730752" y="7370163"/>
                    </a:lnTo>
                    <a:cubicBezTo>
                      <a:pt x="5731560" y="7379984"/>
                      <a:pt x="5728223" y="7389697"/>
                      <a:pt x="5721548" y="7396948"/>
                    </a:cubicBezTo>
                    <a:cubicBezTo>
                      <a:pt x="5714874" y="7404198"/>
                      <a:pt x="5705470" y="7408327"/>
                      <a:pt x="5695615" y="7408333"/>
                    </a:cubicBezTo>
                    <a:lnTo>
                      <a:pt x="5641781" y="7408333"/>
                    </a:lnTo>
                    <a:cubicBezTo>
                      <a:pt x="5572799" y="7408342"/>
                      <a:pt x="5513923" y="7358477"/>
                      <a:pt x="5502575" y="7290435"/>
                    </a:cubicBezTo>
                    <a:lnTo>
                      <a:pt x="5388204" y="6603436"/>
                    </a:lnTo>
                    <a:cubicBezTo>
                      <a:pt x="5386864" y="6595533"/>
                      <a:pt x="5375575" y="6595533"/>
                      <a:pt x="5374235" y="6603436"/>
                    </a:cubicBezTo>
                    <a:lnTo>
                      <a:pt x="5259794" y="7290435"/>
                    </a:lnTo>
                    <a:cubicBezTo>
                      <a:pt x="5248442" y="7358504"/>
                      <a:pt x="5189525" y="7408376"/>
                      <a:pt x="5120517" y="7408333"/>
                    </a:cubicBezTo>
                    <a:lnTo>
                      <a:pt x="5066683" y="7408333"/>
                    </a:lnTo>
                    <a:cubicBezTo>
                      <a:pt x="5056828" y="7408327"/>
                      <a:pt x="5047424" y="7404198"/>
                      <a:pt x="5040750" y="7396948"/>
                    </a:cubicBezTo>
                    <a:cubicBezTo>
                      <a:pt x="5034075" y="7389697"/>
                      <a:pt x="5030738" y="7379984"/>
                      <a:pt x="5031546" y="7370163"/>
                    </a:cubicBezTo>
                    <a:lnTo>
                      <a:pt x="5098927" y="6561667"/>
                    </a:lnTo>
                    <a:lnTo>
                      <a:pt x="5161933" y="6120553"/>
                    </a:lnTo>
                    <a:moveTo>
                      <a:pt x="6968649" y="5150555"/>
                    </a:moveTo>
                    <a:cubicBezTo>
                      <a:pt x="6851748" y="5150555"/>
                      <a:pt x="6756982" y="5245322"/>
                      <a:pt x="6756982" y="5362222"/>
                    </a:cubicBezTo>
                    <a:lnTo>
                      <a:pt x="6756982" y="5432778"/>
                    </a:lnTo>
                    <a:cubicBezTo>
                      <a:pt x="6756982" y="5549678"/>
                      <a:pt x="6851748" y="5644445"/>
                      <a:pt x="6968649" y="5644445"/>
                    </a:cubicBezTo>
                    <a:cubicBezTo>
                      <a:pt x="7085550" y="5644445"/>
                      <a:pt x="7180316" y="5549678"/>
                      <a:pt x="7180316" y="5432778"/>
                    </a:cubicBezTo>
                    <a:lnTo>
                      <a:pt x="7180316" y="5362222"/>
                    </a:lnTo>
                    <a:cubicBezTo>
                      <a:pt x="7180316" y="5245322"/>
                      <a:pt x="7085550" y="5150555"/>
                      <a:pt x="6968649" y="5150555"/>
                    </a:cubicBezTo>
                    <a:moveTo>
                      <a:pt x="6749433" y="6120553"/>
                    </a:moveTo>
                    <a:cubicBezTo>
                      <a:pt x="6750632" y="6112439"/>
                      <a:pt x="6739203" y="6109264"/>
                      <a:pt x="6736028" y="6116814"/>
                    </a:cubicBezTo>
                    <a:lnTo>
                      <a:pt x="6582004" y="6476153"/>
                    </a:lnTo>
                    <a:cubicBezTo>
                      <a:pt x="6559748" y="6528074"/>
                      <a:pt x="6508672" y="6561717"/>
                      <a:pt x="6452182" y="6561667"/>
                    </a:cubicBezTo>
                    <a:lnTo>
                      <a:pt x="6387130" y="6561667"/>
                    </a:lnTo>
                    <a:cubicBezTo>
                      <a:pt x="6375265" y="6561677"/>
                      <a:pt x="6364191" y="6555723"/>
                      <a:pt x="6357655" y="6545821"/>
                    </a:cubicBezTo>
                    <a:cubicBezTo>
                      <a:pt x="6351120" y="6535918"/>
                      <a:pt x="6350000" y="6523394"/>
                      <a:pt x="6354674" y="6512489"/>
                    </a:cubicBezTo>
                    <a:lnTo>
                      <a:pt x="6545316" y="6067778"/>
                    </a:lnTo>
                    <a:lnTo>
                      <a:pt x="6615448" y="5892377"/>
                    </a:lnTo>
                    <a:cubicBezTo>
                      <a:pt x="6658318" y="5785238"/>
                      <a:pt x="6762094" y="5714992"/>
                      <a:pt x="6877491" y="5715000"/>
                    </a:cubicBezTo>
                    <a:lnTo>
                      <a:pt x="7059807" y="5715000"/>
                    </a:lnTo>
                    <a:cubicBezTo>
                      <a:pt x="7175204" y="5714992"/>
                      <a:pt x="7278980" y="5785238"/>
                      <a:pt x="7321850" y="5892377"/>
                    </a:cubicBezTo>
                    <a:lnTo>
                      <a:pt x="7391982" y="6067778"/>
                    </a:lnTo>
                    <a:lnTo>
                      <a:pt x="7582553" y="6512489"/>
                    </a:lnTo>
                    <a:cubicBezTo>
                      <a:pt x="7587228" y="6523394"/>
                      <a:pt x="7586107" y="6535918"/>
                      <a:pt x="7579572" y="6545821"/>
                    </a:cubicBezTo>
                    <a:cubicBezTo>
                      <a:pt x="7573037" y="6555723"/>
                      <a:pt x="7561962" y="6561677"/>
                      <a:pt x="7550097" y="6561667"/>
                    </a:cubicBezTo>
                    <a:lnTo>
                      <a:pt x="7485045" y="6561667"/>
                    </a:lnTo>
                    <a:cubicBezTo>
                      <a:pt x="7428607" y="6561661"/>
                      <a:pt x="7377601" y="6528026"/>
                      <a:pt x="7355364" y="6476153"/>
                    </a:cubicBezTo>
                    <a:lnTo>
                      <a:pt x="7201341" y="6116814"/>
                    </a:lnTo>
                    <a:cubicBezTo>
                      <a:pt x="7198095" y="6109264"/>
                      <a:pt x="7186736" y="6112439"/>
                      <a:pt x="7187865" y="6120553"/>
                    </a:cubicBezTo>
                    <a:lnTo>
                      <a:pt x="7250871" y="6561667"/>
                    </a:lnTo>
                    <a:lnTo>
                      <a:pt x="7318252" y="7370163"/>
                    </a:lnTo>
                    <a:cubicBezTo>
                      <a:pt x="7319060" y="7379984"/>
                      <a:pt x="7315722" y="7389697"/>
                      <a:pt x="7309048" y="7396948"/>
                    </a:cubicBezTo>
                    <a:cubicBezTo>
                      <a:pt x="7302374" y="7404198"/>
                      <a:pt x="7292970" y="7408327"/>
                      <a:pt x="7283115" y="7408333"/>
                    </a:cubicBezTo>
                    <a:lnTo>
                      <a:pt x="7229281" y="7408333"/>
                    </a:lnTo>
                    <a:cubicBezTo>
                      <a:pt x="7160299" y="7408342"/>
                      <a:pt x="7101422" y="7358477"/>
                      <a:pt x="7090075" y="7290435"/>
                    </a:cubicBezTo>
                    <a:lnTo>
                      <a:pt x="6975704" y="6603436"/>
                    </a:lnTo>
                    <a:cubicBezTo>
                      <a:pt x="6974364" y="6595533"/>
                      <a:pt x="6963075" y="6595533"/>
                      <a:pt x="6961735" y="6603436"/>
                    </a:cubicBezTo>
                    <a:lnTo>
                      <a:pt x="6847294" y="7290435"/>
                    </a:lnTo>
                    <a:cubicBezTo>
                      <a:pt x="6835942" y="7358504"/>
                      <a:pt x="6777025" y="7408376"/>
                      <a:pt x="6708017" y="7408333"/>
                    </a:cubicBezTo>
                    <a:lnTo>
                      <a:pt x="6654183" y="7408333"/>
                    </a:lnTo>
                    <a:cubicBezTo>
                      <a:pt x="6644328" y="7408327"/>
                      <a:pt x="6634924" y="7404198"/>
                      <a:pt x="6628250" y="7396948"/>
                    </a:cubicBezTo>
                    <a:cubicBezTo>
                      <a:pt x="6621576" y="7389697"/>
                      <a:pt x="6618238" y="7379984"/>
                      <a:pt x="6619046" y="7370163"/>
                    </a:cubicBezTo>
                    <a:lnTo>
                      <a:pt x="6686427" y="6561667"/>
                    </a:lnTo>
                    <a:lnTo>
                      <a:pt x="6749433" y="6120553"/>
                    </a:lnTo>
                    <a:moveTo>
                      <a:pt x="8556149" y="5150555"/>
                    </a:moveTo>
                    <a:cubicBezTo>
                      <a:pt x="8439248" y="5150555"/>
                      <a:pt x="8344482" y="5245322"/>
                      <a:pt x="8344482" y="5362222"/>
                    </a:cubicBezTo>
                    <a:lnTo>
                      <a:pt x="8344482" y="5432778"/>
                    </a:lnTo>
                    <a:cubicBezTo>
                      <a:pt x="8344482" y="5549678"/>
                      <a:pt x="8439248" y="5644445"/>
                      <a:pt x="8556149" y="5644445"/>
                    </a:cubicBezTo>
                    <a:cubicBezTo>
                      <a:pt x="8673050" y="5644445"/>
                      <a:pt x="8767816" y="5549678"/>
                      <a:pt x="8767816" y="5432778"/>
                    </a:cubicBezTo>
                    <a:lnTo>
                      <a:pt x="8767816" y="5362222"/>
                    </a:lnTo>
                    <a:cubicBezTo>
                      <a:pt x="8767816" y="5245322"/>
                      <a:pt x="8673050" y="5150555"/>
                      <a:pt x="8556149" y="5150555"/>
                    </a:cubicBezTo>
                    <a:moveTo>
                      <a:pt x="8336933" y="6120553"/>
                    </a:moveTo>
                    <a:cubicBezTo>
                      <a:pt x="8338132" y="6112439"/>
                      <a:pt x="8326703" y="6109264"/>
                      <a:pt x="8323528" y="6116814"/>
                    </a:cubicBezTo>
                    <a:lnTo>
                      <a:pt x="8169504" y="6476153"/>
                    </a:lnTo>
                    <a:cubicBezTo>
                      <a:pt x="8147248" y="6528074"/>
                      <a:pt x="8096172" y="6561717"/>
                      <a:pt x="8039682" y="6561667"/>
                    </a:cubicBezTo>
                    <a:lnTo>
                      <a:pt x="7974630" y="6561667"/>
                    </a:lnTo>
                    <a:cubicBezTo>
                      <a:pt x="7962766" y="6561677"/>
                      <a:pt x="7951691" y="6555723"/>
                      <a:pt x="7945155" y="6545821"/>
                    </a:cubicBezTo>
                    <a:cubicBezTo>
                      <a:pt x="7938620" y="6535918"/>
                      <a:pt x="7937500" y="6523394"/>
                      <a:pt x="7942175" y="6512489"/>
                    </a:cubicBezTo>
                    <a:lnTo>
                      <a:pt x="8132816" y="6067778"/>
                    </a:lnTo>
                    <a:lnTo>
                      <a:pt x="8202948" y="5892377"/>
                    </a:lnTo>
                    <a:cubicBezTo>
                      <a:pt x="8245818" y="5785238"/>
                      <a:pt x="8349594" y="5714992"/>
                      <a:pt x="8464991" y="5715000"/>
                    </a:cubicBezTo>
                    <a:lnTo>
                      <a:pt x="8647307" y="5715000"/>
                    </a:lnTo>
                    <a:cubicBezTo>
                      <a:pt x="8762704" y="5714992"/>
                      <a:pt x="8866480" y="5785238"/>
                      <a:pt x="8909350" y="5892377"/>
                    </a:cubicBezTo>
                    <a:lnTo>
                      <a:pt x="8979482" y="6067778"/>
                    </a:lnTo>
                    <a:lnTo>
                      <a:pt x="9170053" y="6512489"/>
                    </a:lnTo>
                    <a:cubicBezTo>
                      <a:pt x="9174728" y="6523394"/>
                      <a:pt x="9173607" y="6535918"/>
                      <a:pt x="9167072" y="6545821"/>
                    </a:cubicBezTo>
                    <a:cubicBezTo>
                      <a:pt x="9160537" y="6555723"/>
                      <a:pt x="9149462" y="6561677"/>
                      <a:pt x="9137597" y="6561667"/>
                    </a:cubicBezTo>
                    <a:lnTo>
                      <a:pt x="9072545" y="6561667"/>
                    </a:lnTo>
                    <a:cubicBezTo>
                      <a:pt x="9016107" y="6561661"/>
                      <a:pt x="8965101" y="6528026"/>
                      <a:pt x="8942864" y="6476153"/>
                    </a:cubicBezTo>
                    <a:lnTo>
                      <a:pt x="8788841" y="6116814"/>
                    </a:lnTo>
                    <a:cubicBezTo>
                      <a:pt x="8785595" y="6109264"/>
                      <a:pt x="8774236" y="6112439"/>
                      <a:pt x="8775365" y="6120553"/>
                    </a:cubicBezTo>
                    <a:lnTo>
                      <a:pt x="8838371" y="6561667"/>
                    </a:lnTo>
                    <a:lnTo>
                      <a:pt x="8905752" y="7370163"/>
                    </a:lnTo>
                    <a:cubicBezTo>
                      <a:pt x="8906560" y="7379984"/>
                      <a:pt x="8903222" y="7389697"/>
                      <a:pt x="8896548" y="7396948"/>
                    </a:cubicBezTo>
                    <a:cubicBezTo>
                      <a:pt x="8889874" y="7404198"/>
                      <a:pt x="8880470" y="7408327"/>
                      <a:pt x="8870615" y="7408333"/>
                    </a:cubicBezTo>
                    <a:lnTo>
                      <a:pt x="8816781" y="7408333"/>
                    </a:lnTo>
                    <a:cubicBezTo>
                      <a:pt x="8747799" y="7408342"/>
                      <a:pt x="8688922" y="7358477"/>
                      <a:pt x="8677575" y="7290435"/>
                    </a:cubicBezTo>
                    <a:lnTo>
                      <a:pt x="8563204" y="6603436"/>
                    </a:lnTo>
                    <a:cubicBezTo>
                      <a:pt x="8561864" y="6595533"/>
                      <a:pt x="8550575" y="6595533"/>
                      <a:pt x="8549235" y="6603436"/>
                    </a:cubicBezTo>
                    <a:lnTo>
                      <a:pt x="8434794" y="7290435"/>
                    </a:lnTo>
                    <a:cubicBezTo>
                      <a:pt x="8423442" y="7358504"/>
                      <a:pt x="8364525" y="7408376"/>
                      <a:pt x="8295517" y="7408333"/>
                    </a:cubicBezTo>
                    <a:lnTo>
                      <a:pt x="8241683" y="7408333"/>
                    </a:lnTo>
                    <a:cubicBezTo>
                      <a:pt x="8231828" y="7408327"/>
                      <a:pt x="8222424" y="7404198"/>
                      <a:pt x="8215750" y="7396948"/>
                    </a:cubicBezTo>
                    <a:cubicBezTo>
                      <a:pt x="8209076" y="7389697"/>
                      <a:pt x="8205738" y="7379984"/>
                      <a:pt x="8206546" y="7370163"/>
                    </a:cubicBezTo>
                    <a:lnTo>
                      <a:pt x="8273927" y="6561667"/>
                    </a:lnTo>
                    <a:lnTo>
                      <a:pt x="8336933" y="6120553"/>
                    </a:lnTo>
                    <a:moveTo>
                      <a:pt x="10143649" y="5150555"/>
                    </a:moveTo>
                    <a:cubicBezTo>
                      <a:pt x="10026748" y="5150555"/>
                      <a:pt x="9931982" y="5245322"/>
                      <a:pt x="9931982" y="5362222"/>
                    </a:cubicBezTo>
                    <a:lnTo>
                      <a:pt x="9931982" y="5432778"/>
                    </a:lnTo>
                    <a:cubicBezTo>
                      <a:pt x="9931982" y="5549678"/>
                      <a:pt x="10026748" y="5644445"/>
                      <a:pt x="10143649" y="5644445"/>
                    </a:cubicBezTo>
                    <a:cubicBezTo>
                      <a:pt x="10260550" y="5644445"/>
                      <a:pt x="10355316" y="5549678"/>
                      <a:pt x="10355316" y="5432778"/>
                    </a:cubicBezTo>
                    <a:lnTo>
                      <a:pt x="10355316" y="5362222"/>
                    </a:lnTo>
                    <a:cubicBezTo>
                      <a:pt x="10355316" y="5245322"/>
                      <a:pt x="10260550" y="5150555"/>
                      <a:pt x="10143649" y="5150555"/>
                    </a:cubicBezTo>
                    <a:moveTo>
                      <a:pt x="9924433" y="6120553"/>
                    </a:moveTo>
                    <a:cubicBezTo>
                      <a:pt x="9925632" y="6112439"/>
                      <a:pt x="9914203" y="6109264"/>
                      <a:pt x="9911028" y="6116814"/>
                    </a:cubicBezTo>
                    <a:lnTo>
                      <a:pt x="9757004" y="6476153"/>
                    </a:lnTo>
                    <a:cubicBezTo>
                      <a:pt x="9734748" y="6528074"/>
                      <a:pt x="9683672" y="6561717"/>
                      <a:pt x="9627182" y="6561667"/>
                    </a:cubicBezTo>
                    <a:lnTo>
                      <a:pt x="9562130" y="6561667"/>
                    </a:lnTo>
                    <a:cubicBezTo>
                      <a:pt x="9550266" y="6561677"/>
                      <a:pt x="9539191" y="6555723"/>
                      <a:pt x="9532655" y="6545821"/>
                    </a:cubicBezTo>
                    <a:cubicBezTo>
                      <a:pt x="9526120" y="6535918"/>
                      <a:pt x="9525000" y="6523394"/>
                      <a:pt x="9529675" y="6512489"/>
                    </a:cubicBezTo>
                    <a:lnTo>
                      <a:pt x="9720316" y="6067778"/>
                    </a:lnTo>
                    <a:lnTo>
                      <a:pt x="9790448" y="5892377"/>
                    </a:lnTo>
                    <a:cubicBezTo>
                      <a:pt x="9833318" y="5785238"/>
                      <a:pt x="9937094" y="5714992"/>
                      <a:pt x="10052491" y="5715000"/>
                    </a:cubicBezTo>
                    <a:lnTo>
                      <a:pt x="10234807" y="5715000"/>
                    </a:lnTo>
                    <a:cubicBezTo>
                      <a:pt x="10350204" y="5714992"/>
                      <a:pt x="10453980" y="5785238"/>
                      <a:pt x="10496850" y="5892377"/>
                    </a:cubicBezTo>
                    <a:lnTo>
                      <a:pt x="10566982" y="6067778"/>
                    </a:lnTo>
                    <a:lnTo>
                      <a:pt x="10757553" y="6512489"/>
                    </a:lnTo>
                    <a:cubicBezTo>
                      <a:pt x="10762228" y="6523394"/>
                      <a:pt x="10761107" y="6535918"/>
                      <a:pt x="10754572" y="6545821"/>
                    </a:cubicBezTo>
                    <a:cubicBezTo>
                      <a:pt x="10748037" y="6555723"/>
                      <a:pt x="10736962" y="6561677"/>
                      <a:pt x="10725097" y="6561667"/>
                    </a:cubicBezTo>
                    <a:lnTo>
                      <a:pt x="10660045" y="6561667"/>
                    </a:lnTo>
                    <a:cubicBezTo>
                      <a:pt x="10603607" y="6561661"/>
                      <a:pt x="10552601" y="6528026"/>
                      <a:pt x="10530364" y="6476153"/>
                    </a:cubicBezTo>
                    <a:lnTo>
                      <a:pt x="10376341" y="6116814"/>
                    </a:lnTo>
                    <a:cubicBezTo>
                      <a:pt x="10373095" y="6109264"/>
                      <a:pt x="10361736" y="6112439"/>
                      <a:pt x="10362865" y="6120553"/>
                    </a:cubicBezTo>
                    <a:lnTo>
                      <a:pt x="10425871" y="6561667"/>
                    </a:lnTo>
                    <a:lnTo>
                      <a:pt x="10493252" y="7370163"/>
                    </a:lnTo>
                    <a:cubicBezTo>
                      <a:pt x="10494060" y="7379984"/>
                      <a:pt x="10490722" y="7389697"/>
                      <a:pt x="10484048" y="7396948"/>
                    </a:cubicBezTo>
                    <a:cubicBezTo>
                      <a:pt x="10477374" y="7404198"/>
                      <a:pt x="10467970" y="7408327"/>
                      <a:pt x="10458115" y="7408333"/>
                    </a:cubicBezTo>
                    <a:lnTo>
                      <a:pt x="10404281" y="7408333"/>
                    </a:lnTo>
                    <a:cubicBezTo>
                      <a:pt x="10335299" y="7408342"/>
                      <a:pt x="10276422" y="7358477"/>
                      <a:pt x="10265075" y="7290435"/>
                    </a:cubicBezTo>
                    <a:lnTo>
                      <a:pt x="10150704" y="6603436"/>
                    </a:lnTo>
                    <a:cubicBezTo>
                      <a:pt x="10149364" y="6595533"/>
                      <a:pt x="10138075" y="6595533"/>
                      <a:pt x="10136735" y="6603436"/>
                    </a:cubicBezTo>
                    <a:lnTo>
                      <a:pt x="10022294" y="7290435"/>
                    </a:lnTo>
                    <a:cubicBezTo>
                      <a:pt x="10010942" y="7358504"/>
                      <a:pt x="9952025" y="7408376"/>
                      <a:pt x="9883017" y="7408333"/>
                    </a:cubicBezTo>
                    <a:lnTo>
                      <a:pt x="9829183" y="7408333"/>
                    </a:lnTo>
                    <a:cubicBezTo>
                      <a:pt x="9819328" y="7408327"/>
                      <a:pt x="9809924" y="7404198"/>
                      <a:pt x="9803250" y="7396948"/>
                    </a:cubicBezTo>
                    <a:cubicBezTo>
                      <a:pt x="9796576" y="7389697"/>
                      <a:pt x="9793238" y="7379984"/>
                      <a:pt x="9794046" y="7370163"/>
                    </a:cubicBezTo>
                    <a:lnTo>
                      <a:pt x="9861427" y="6561667"/>
                    </a:lnTo>
                    <a:lnTo>
                      <a:pt x="9924433" y="6120553"/>
                    </a:lnTo>
                    <a:moveTo>
                      <a:pt x="11731149" y="5150555"/>
                    </a:moveTo>
                    <a:cubicBezTo>
                      <a:pt x="11614248" y="5150555"/>
                      <a:pt x="11519482" y="5245322"/>
                      <a:pt x="11519482" y="5362222"/>
                    </a:cubicBezTo>
                    <a:lnTo>
                      <a:pt x="11519482" y="5432778"/>
                    </a:lnTo>
                    <a:cubicBezTo>
                      <a:pt x="11519482" y="5549678"/>
                      <a:pt x="11614248" y="5644445"/>
                      <a:pt x="11731149" y="5644445"/>
                    </a:cubicBezTo>
                    <a:cubicBezTo>
                      <a:pt x="11848050" y="5644445"/>
                      <a:pt x="11942816" y="5549678"/>
                      <a:pt x="11942816" y="5432778"/>
                    </a:cubicBezTo>
                    <a:lnTo>
                      <a:pt x="11942816" y="5362222"/>
                    </a:lnTo>
                    <a:cubicBezTo>
                      <a:pt x="11942816" y="5245322"/>
                      <a:pt x="11848050" y="5150555"/>
                      <a:pt x="11731149" y="5150555"/>
                    </a:cubicBezTo>
                    <a:moveTo>
                      <a:pt x="11511933" y="6120553"/>
                    </a:moveTo>
                    <a:cubicBezTo>
                      <a:pt x="11513132" y="6112439"/>
                      <a:pt x="11501703" y="6109264"/>
                      <a:pt x="11498528" y="6116814"/>
                    </a:cubicBezTo>
                    <a:lnTo>
                      <a:pt x="11344504" y="6476153"/>
                    </a:lnTo>
                    <a:cubicBezTo>
                      <a:pt x="11322248" y="6528074"/>
                      <a:pt x="11271172" y="6561717"/>
                      <a:pt x="11214682" y="6561667"/>
                    </a:cubicBezTo>
                    <a:lnTo>
                      <a:pt x="11149630" y="6561667"/>
                    </a:lnTo>
                    <a:cubicBezTo>
                      <a:pt x="11137766" y="6561677"/>
                      <a:pt x="11126691" y="6555723"/>
                      <a:pt x="11120155" y="6545821"/>
                    </a:cubicBezTo>
                    <a:cubicBezTo>
                      <a:pt x="11113620" y="6535918"/>
                      <a:pt x="11112500" y="6523394"/>
                      <a:pt x="11117175" y="6512489"/>
                    </a:cubicBezTo>
                    <a:lnTo>
                      <a:pt x="11307816" y="6067778"/>
                    </a:lnTo>
                    <a:lnTo>
                      <a:pt x="11377948" y="5892377"/>
                    </a:lnTo>
                    <a:cubicBezTo>
                      <a:pt x="11420818" y="5785238"/>
                      <a:pt x="11524594" y="5714992"/>
                      <a:pt x="11639991" y="5715000"/>
                    </a:cubicBezTo>
                    <a:lnTo>
                      <a:pt x="11822307" y="5715000"/>
                    </a:lnTo>
                    <a:cubicBezTo>
                      <a:pt x="11937704" y="5714992"/>
                      <a:pt x="12041480" y="5785238"/>
                      <a:pt x="12084350" y="5892377"/>
                    </a:cubicBezTo>
                    <a:lnTo>
                      <a:pt x="12154482" y="6067778"/>
                    </a:lnTo>
                    <a:lnTo>
                      <a:pt x="12345053" y="6512489"/>
                    </a:lnTo>
                    <a:cubicBezTo>
                      <a:pt x="12349728" y="6523394"/>
                      <a:pt x="12348607" y="6535918"/>
                      <a:pt x="12342072" y="6545821"/>
                    </a:cubicBezTo>
                    <a:cubicBezTo>
                      <a:pt x="12335537" y="6555723"/>
                      <a:pt x="12324462" y="6561677"/>
                      <a:pt x="12312597" y="6561667"/>
                    </a:cubicBezTo>
                    <a:lnTo>
                      <a:pt x="12247545" y="6561667"/>
                    </a:lnTo>
                    <a:cubicBezTo>
                      <a:pt x="12191107" y="6561661"/>
                      <a:pt x="12140101" y="6528026"/>
                      <a:pt x="12117864" y="6476153"/>
                    </a:cubicBezTo>
                    <a:lnTo>
                      <a:pt x="11963841" y="6116814"/>
                    </a:lnTo>
                    <a:cubicBezTo>
                      <a:pt x="11960595" y="6109264"/>
                      <a:pt x="11949236" y="6112439"/>
                      <a:pt x="11950365" y="6120553"/>
                    </a:cubicBezTo>
                    <a:lnTo>
                      <a:pt x="12013371" y="6561667"/>
                    </a:lnTo>
                    <a:lnTo>
                      <a:pt x="12080752" y="7370163"/>
                    </a:lnTo>
                    <a:cubicBezTo>
                      <a:pt x="12081560" y="7379984"/>
                      <a:pt x="12078222" y="7389697"/>
                      <a:pt x="12071548" y="7396948"/>
                    </a:cubicBezTo>
                    <a:cubicBezTo>
                      <a:pt x="12064874" y="7404198"/>
                      <a:pt x="12055470" y="7408327"/>
                      <a:pt x="12045615" y="7408333"/>
                    </a:cubicBezTo>
                    <a:lnTo>
                      <a:pt x="11991781" y="7408333"/>
                    </a:lnTo>
                    <a:cubicBezTo>
                      <a:pt x="11922799" y="7408342"/>
                      <a:pt x="11863922" y="7358477"/>
                      <a:pt x="11852575" y="7290435"/>
                    </a:cubicBezTo>
                    <a:lnTo>
                      <a:pt x="11738204" y="6603436"/>
                    </a:lnTo>
                    <a:cubicBezTo>
                      <a:pt x="11736864" y="6595533"/>
                      <a:pt x="11725575" y="6595533"/>
                      <a:pt x="11724235" y="6603436"/>
                    </a:cubicBezTo>
                    <a:lnTo>
                      <a:pt x="11609794" y="7290435"/>
                    </a:lnTo>
                    <a:cubicBezTo>
                      <a:pt x="11598442" y="7358504"/>
                      <a:pt x="11539525" y="7408376"/>
                      <a:pt x="11470517" y="7408333"/>
                    </a:cubicBezTo>
                    <a:lnTo>
                      <a:pt x="11416683" y="7408333"/>
                    </a:lnTo>
                    <a:cubicBezTo>
                      <a:pt x="11406828" y="7408327"/>
                      <a:pt x="11397424" y="7404198"/>
                      <a:pt x="11390750" y="7396948"/>
                    </a:cubicBezTo>
                    <a:cubicBezTo>
                      <a:pt x="11384076" y="7389697"/>
                      <a:pt x="11380738" y="7379984"/>
                      <a:pt x="11381546" y="7370163"/>
                    </a:cubicBezTo>
                    <a:lnTo>
                      <a:pt x="11448927" y="6561667"/>
                    </a:lnTo>
                    <a:lnTo>
                      <a:pt x="11511933" y="6120553"/>
                    </a:lnTo>
                    <a:moveTo>
                      <a:pt x="13318649" y="5150555"/>
                    </a:moveTo>
                    <a:cubicBezTo>
                      <a:pt x="13201749" y="5150555"/>
                      <a:pt x="13106983" y="5245322"/>
                      <a:pt x="13106983" y="5362222"/>
                    </a:cubicBezTo>
                    <a:lnTo>
                      <a:pt x="13106983" y="5432778"/>
                    </a:lnTo>
                    <a:cubicBezTo>
                      <a:pt x="13106983" y="5549678"/>
                      <a:pt x="13201749" y="5644445"/>
                      <a:pt x="13318649" y="5644445"/>
                    </a:cubicBezTo>
                    <a:cubicBezTo>
                      <a:pt x="13435549" y="5644445"/>
                      <a:pt x="13530315" y="5549678"/>
                      <a:pt x="13530315" y="5432778"/>
                    </a:cubicBezTo>
                    <a:lnTo>
                      <a:pt x="13530315" y="5362222"/>
                    </a:lnTo>
                    <a:cubicBezTo>
                      <a:pt x="13530315" y="5245322"/>
                      <a:pt x="13435549" y="5150555"/>
                      <a:pt x="13318649" y="5150555"/>
                    </a:cubicBezTo>
                    <a:moveTo>
                      <a:pt x="13099433" y="6120553"/>
                    </a:moveTo>
                    <a:cubicBezTo>
                      <a:pt x="13100633" y="6112439"/>
                      <a:pt x="13089203" y="6109264"/>
                      <a:pt x="13086028" y="6116814"/>
                    </a:cubicBezTo>
                    <a:lnTo>
                      <a:pt x="12932004" y="6476153"/>
                    </a:lnTo>
                    <a:cubicBezTo>
                      <a:pt x="12909748" y="6528074"/>
                      <a:pt x="12858672" y="6561717"/>
                      <a:pt x="12802182" y="6561667"/>
                    </a:cubicBezTo>
                    <a:lnTo>
                      <a:pt x="12737130" y="6561667"/>
                    </a:lnTo>
                    <a:cubicBezTo>
                      <a:pt x="12725266" y="6561677"/>
                      <a:pt x="12714191" y="6555723"/>
                      <a:pt x="12707655" y="6545821"/>
                    </a:cubicBezTo>
                    <a:cubicBezTo>
                      <a:pt x="12701120" y="6535918"/>
                      <a:pt x="12700000" y="6523394"/>
                      <a:pt x="12704675" y="6512489"/>
                    </a:cubicBezTo>
                    <a:lnTo>
                      <a:pt x="12895316" y="6067778"/>
                    </a:lnTo>
                    <a:lnTo>
                      <a:pt x="12965448" y="5892377"/>
                    </a:lnTo>
                    <a:cubicBezTo>
                      <a:pt x="13008318" y="5785238"/>
                      <a:pt x="13112094" y="5714992"/>
                      <a:pt x="13227492" y="5715000"/>
                    </a:cubicBezTo>
                    <a:lnTo>
                      <a:pt x="13409806" y="5715000"/>
                    </a:lnTo>
                    <a:cubicBezTo>
                      <a:pt x="13525204" y="5714992"/>
                      <a:pt x="13628980" y="5785238"/>
                      <a:pt x="13671851" y="5892377"/>
                    </a:cubicBezTo>
                    <a:lnTo>
                      <a:pt x="13741983" y="6067778"/>
                    </a:lnTo>
                    <a:lnTo>
                      <a:pt x="13932553" y="6512489"/>
                    </a:lnTo>
                    <a:cubicBezTo>
                      <a:pt x="13937227" y="6523394"/>
                      <a:pt x="13936107" y="6535918"/>
                      <a:pt x="13929573" y="6545821"/>
                    </a:cubicBezTo>
                    <a:cubicBezTo>
                      <a:pt x="13923037" y="6555723"/>
                      <a:pt x="13911962" y="6561677"/>
                      <a:pt x="13900097" y="6561667"/>
                    </a:cubicBezTo>
                    <a:lnTo>
                      <a:pt x="13835045" y="6561667"/>
                    </a:lnTo>
                    <a:cubicBezTo>
                      <a:pt x="13778607" y="6561661"/>
                      <a:pt x="13727601" y="6528026"/>
                      <a:pt x="13705363" y="6476153"/>
                    </a:cubicBezTo>
                    <a:lnTo>
                      <a:pt x="13551342" y="6116814"/>
                    </a:lnTo>
                    <a:cubicBezTo>
                      <a:pt x="13548095" y="6109264"/>
                      <a:pt x="13536736" y="6112439"/>
                      <a:pt x="13537865" y="6120553"/>
                    </a:cubicBezTo>
                    <a:lnTo>
                      <a:pt x="13600872" y="6561667"/>
                    </a:lnTo>
                    <a:lnTo>
                      <a:pt x="13668252" y="7370163"/>
                    </a:lnTo>
                    <a:cubicBezTo>
                      <a:pt x="13669060" y="7379984"/>
                      <a:pt x="13665722" y="7389697"/>
                      <a:pt x="13659048" y="7396948"/>
                    </a:cubicBezTo>
                    <a:cubicBezTo>
                      <a:pt x="13652374" y="7404198"/>
                      <a:pt x="13642970" y="7408327"/>
                      <a:pt x="13633115" y="7408333"/>
                    </a:cubicBezTo>
                    <a:lnTo>
                      <a:pt x="13579281" y="7408333"/>
                    </a:lnTo>
                    <a:cubicBezTo>
                      <a:pt x="13510299" y="7408342"/>
                      <a:pt x="13451422" y="7358477"/>
                      <a:pt x="13440076" y="7290435"/>
                    </a:cubicBezTo>
                    <a:lnTo>
                      <a:pt x="13325704" y="6603436"/>
                    </a:lnTo>
                    <a:cubicBezTo>
                      <a:pt x="13324363" y="6595533"/>
                      <a:pt x="13313076" y="6595533"/>
                      <a:pt x="13311735" y="6603436"/>
                    </a:cubicBezTo>
                    <a:lnTo>
                      <a:pt x="13197294" y="7290435"/>
                    </a:lnTo>
                    <a:cubicBezTo>
                      <a:pt x="13185942" y="7358504"/>
                      <a:pt x="13127025" y="7408376"/>
                      <a:pt x="13058017" y="7408333"/>
                    </a:cubicBezTo>
                    <a:lnTo>
                      <a:pt x="13004183" y="7408333"/>
                    </a:lnTo>
                    <a:cubicBezTo>
                      <a:pt x="12994328" y="7408327"/>
                      <a:pt x="12984924" y="7404198"/>
                      <a:pt x="12978250" y="7396948"/>
                    </a:cubicBezTo>
                    <a:cubicBezTo>
                      <a:pt x="12971576" y="7389697"/>
                      <a:pt x="12968239" y="7379984"/>
                      <a:pt x="12969046" y="7370163"/>
                    </a:cubicBezTo>
                    <a:lnTo>
                      <a:pt x="13036427" y="6561667"/>
                    </a:lnTo>
                    <a:lnTo>
                      <a:pt x="13099433" y="6120553"/>
                    </a:lnTo>
                    <a:moveTo>
                      <a:pt x="14906149" y="5150555"/>
                    </a:moveTo>
                    <a:cubicBezTo>
                      <a:pt x="14789249" y="5150555"/>
                      <a:pt x="14694483" y="5245322"/>
                      <a:pt x="14694483" y="5362222"/>
                    </a:cubicBezTo>
                    <a:lnTo>
                      <a:pt x="14694483" y="5432778"/>
                    </a:lnTo>
                    <a:cubicBezTo>
                      <a:pt x="14694483" y="5549678"/>
                      <a:pt x="14789249" y="5644445"/>
                      <a:pt x="14906149" y="5644445"/>
                    </a:cubicBezTo>
                    <a:cubicBezTo>
                      <a:pt x="15023049" y="5644445"/>
                      <a:pt x="15117815" y="5549678"/>
                      <a:pt x="15117815" y="5432778"/>
                    </a:cubicBezTo>
                    <a:lnTo>
                      <a:pt x="15117815" y="5362222"/>
                    </a:lnTo>
                    <a:cubicBezTo>
                      <a:pt x="15117815" y="5245322"/>
                      <a:pt x="15023049" y="5150555"/>
                      <a:pt x="14906149" y="5150555"/>
                    </a:cubicBezTo>
                    <a:moveTo>
                      <a:pt x="14686933" y="6120553"/>
                    </a:moveTo>
                    <a:cubicBezTo>
                      <a:pt x="14688133" y="6112439"/>
                      <a:pt x="14676703" y="6109264"/>
                      <a:pt x="14673528" y="6116814"/>
                    </a:cubicBezTo>
                    <a:lnTo>
                      <a:pt x="14519504" y="6476153"/>
                    </a:lnTo>
                    <a:cubicBezTo>
                      <a:pt x="14497248" y="6528074"/>
                      <a:pt x="14446172" y="6561717"/>
                      <a:pt x="14389683" y="6561667"/>
                    </a:cubicBezTo>
                    <a:lnTo>
                      <a:pt x="14324629" y="6561667"/>
                    </a:lnTo>
                    <a:cubicBezTo>
                      <a:pt x="14312765" y="6561677"/>
                      <a:pt x="14301690" y="6555723"/>
                      <a:pt x="14295155" y="6545821"/>
                    </a:cubicBezTo>
                    <a:cubicBezTo>
                      <a:pt x="14288619" y="6535918"/>
                      <a:pt x="14287500" y="6523394"/>
                      <a:pt x="14292174" y="6512489"/>
                    </a:cubicBezTo>
                    <a:lnTo>
                      <a:pt x="14482815" y="6067778"/>
                    </a:lnTo>
                    <a:lnTo>
                      <a:pt x="14552947" y="5892377"/>
                    </a:lnTo>
                    <a:cubicBezTo>
                      <a:pt x="14595818" y="5785238"/>
                      <a:pt x="14699594" y="5714992"/>
                      <a:pt x="14814992" y="5715000"/>
                    </a:cubicBezTo>
                    <a:lnTo>
                      <a:pt x="14997306" y="5715000"/>
                    </a:lnTo>
                    <a:cubicBezTo>
                      <a:pt x="15112704" y="5714992"/>
                      <a:pt x="15216480" y="5785238"/>
                      <a:pt x="15259351" y="5892377"/>
                    </a:cubicBezTo>
                    <a:lnTo>
                      <a:pt x="15329483" y="6067778"/>
                    </a:lnTo>
                    <a:lnTo>
                      <a:pt x="15520053" y="6512489"/>
                    </a:lnTo>
                    <a:cubicBezTo>
                      <a:pt x="15524727" y="6523394"/>
                      <a:pt x="15523607" y="6535918"/>
                      <a:pt x="15517073" y="6545821"/>
                    </a:cubicBezTo>
                    <a:cubicBezTo>
                      <a:pt x="15510537" y="6555723"/>
                      <a:pt x="15499462" y="6561677"/>
                      <a:pt x="15487597" y="6561667"/>
                    </a:cubicBezTo>
                    <a:lnTo>
                      <a:pt x="15422545" y="6561667"/>
                    </a:lnTo>
                    <a:cubicBezTo>
                      <a:pt x="15366107" y="6561661"/>
                      <a:pt x="15315101" y="6528026"/>
                      <a:pt x="15292863" y="6476153"/>
                    </a:cubicBezTo>
                    <a:lnTo>
                      <a:pt x="15138842" y="6116814"/>
                    </a:lnTo>
                    <a:cubicBezTo>
                      <a:pt x="15135595" y="6109264"/>
                      <a:pt x="15124236" y="6112439"/>
                      <a:pt x="15125365" y="6120553"/>
                    </a:cubicBezTo>
                    <a:lnTo>
                      <a:pt x="15188372" y="6561667"/>
                    </a:lnTo>
                    <a:lnTo>
                      <a:pt x="15255752" y="7370163"/>
                    </a:lnTo>
                    <a:cubicBezTo>
                      <a:pt x="15256560" y="7379984"/>
                      <a:pt x="15253222" y="7389697"/>
                      <a:pt x="15246548" y="7396948"/>
                    </a:cubicBezTo>
                    <a:cubicBezTo>
                      <a:pt x="15239874" y="7404198"/>
                      <a:pt x="15230470" y="7408327"/>
                      <a:pt x="15220615" y="7408333"/>
                    </a:cubicBezTo>
                    <a:lnTo>
                      <a:pt x="15166781" y="7408333"/>
                    </a:lnTo>
                    <a:cubicBezTo>
                      <a:pt x="15097799" y="7408342"/>
                      <a:pt x="15038922" y="7358477"/>
                      <a:pt x="15027576" y="7290435"/>
                    </a:cubicBezTo>
                    <a:lnTo>
                      <a:pt x="14913204" y="6603436"/>
                    </a:lnTo>
                    <a:cubicBezTo>
                      <a:pt x="14911863" y="6595533"/>
                      <a:pt x="14900576" y="6595533"/>
                      <a:pt x="14899235" y="6603436"/>
                    </a:cubicBezTo>
                    <a:lnTo>
                      <a:pt x="14784794" y="7290435"/>
                    </a:lnTo>
                    <a:cubicBezTo>
                      <a:pt x="14773442" y="7358504"/>
                      <a:pt x="14714525" y="7408376"/>
                      <a:pt x="14645517" y="7408333"/>
                    </a:cubicBezTo>
                    <a:lnTo>
                      <a:pt x="14591683" y="7408333"/>
                    </a:lnTo>
                    <a:cubicBezTo>
                      <a:pt x="14581828" y="7408327"/>
                      <a:pt x="14572425" y="7404198"/>
                      <a:pt x="14565750" y="7396948"/>
                    </a:cubicBezTo>
                    <a:cubicBezTo>
                      <a:pt x="14559076" y="7389697"/>
                      <a:pt x="14555738" y="7379984"/>
                      <a:pt x="14556547" y="7370163"/>
                    </a:cubicBezTo>
                    <a:lnTo>
                      <a:pt x="14623927" y="6561667"/>
                    </a:lnTo>
                    <a:lnTo>
                      <a:pt x="14686933" y="6120553"/>
                    </a:lnTo>
                  </a:path>
                </a:pathLst>
              </a:custGeom>
              <a:solidFill>
                <a:srgbClr val="242424"/>
              </a:solidFill>
            </p:spPr>
          </p:sp>
          <p:sp>
            <p:nvSpPr>
              <p:cNvPr id="6" name="Freeform 6"/>
              <p:cNvSpPr/>
              <p:nvPr/>
            </p:nvSpPr>
            <p:spPr>
              <a:xfrm>
                <a:off x="16351" y="7725833"/>
                <a:ext cx="15524727" cy="7408376"/>
              </a:xfrm>
              <a:custGeom>
                <a:avLst/>
                <a:gdLst/>
                <a:ahLst/>
                <a:cxnLst/>
                <a:rect l="l" t="t" r="r" b="b"/>
                <a:pathLst>
                  <a:path w="15524727" h="7408376">
                    <a:moveTo>
                      <a:pt x="618649" y="0"/>
                    </a:moveTo>
                    <a:cubicBezTo>
                      <a:pt x="501749" y="0"/>
                      <a:pt x="406982" y="94766"/>
                      <a:pt x="406982" y="211667"/>
                    </a:cubicBezTo>
                    <a:lnTo>
                      <a:pt x="406982" y="282222"/>
                    </a:lnTo>
                    <a:cubicBezTo>
                      <a:pt x="406982" y="399123"/>
                      <a:pt x="501749" y="493889"/>
                      <a:pt x="618649" y="493889"/>
                    </a:cubicBezTo>
                    <a:cubicBezTo>
                      <a:pt x="735549" y="493889"/>
                      <a:pt x="830316" y="399123"/>
                      <a:pt x="830316" y="282222"/>
                    </a:cubicBezTo>
                    <a:lnTo>
                      <a:pt x="830316" y="211667"/>
                    </a:lnTo>
                    <a:cubicBezTo>
                      <a:pt x="830316" y="94766"/>
                      <a:pt x="735549" y="0"/>
                      <a:pt x="618649" y="0"/>
                    </a:cubicBezTo>
                    <a:moveTo>
                      <a:pt x="399433" y="969998"/>
                    </a:moveTo>
                    <a:cubicBezTo>
                      <a:pt x="400632" y="961884"/>
                      <a:pt x="389202" y="958709"/>
                      <a:pt x="386027" y="966259"/>
                    </a:cubicBezTo>
                    <a:lnTo>
                      <a:pt x="232005" y="1325598"/>
                    </a:lnTo>
                    <a:cubicBezTo>
                      <a:pt x="209748" y="1377518"/>
                      <a:pt x="158672" y="1411162"/>
                      <a:pt x="102182" y="1411112"/>
                    </a:cubicBezTo>
                    <a:lnTo>
                      <a:pt x="37130" y="1411112"/>
                    </a:lnTo>
                    <a:cubicBezTo>
                      <a:pt x="25266" y="1411122"/>
                      <a:pt x="14190" y="1405168"/>
                      <a:pt x="7655" y="1395265"/>
                    </a:cubicBezTo>
                    <a:cubicBezTo>
                      <a:pt x="1120" y="1385364"/>
                      <a:pt x="0" y="1372839"/>
                      <a:pt x="4675" y="1361934"/>
                    </a:cubicBezTo>
                    <a:lnTo>
                      <a:pt x="195316" y="917222"/>
                    </a:lnTo>
                    <a:lnTo>
                      <a:pt x="265448" y="741821"/>
                    </a:lnTo>
                    <a:cubicBezTo>
                      <a:pt x="308318" y="634683"/>
                      <a:pt x="412094" y="564437"/>
                      <a:pt x="527491" y="564445"/>
                    </a:cubicBezTo>
                    <a:lnTo>
                      <a:pt x="709807" y="564445"/>
                    </a:lnTo>
                    <a:cubicBezTo>
                      <a:pt x="825204" y="564437"/>
                      <a:pt x="928980" y="634683"/>
                      <a:pt x="971850" y="741821"/>
                    </a:cubicBezTo>
                    <a:lnTo>
                      <a:pt x="1041982" y="917222"/>
                    </a:lnTo>
                    <a:lnTo>
                      <a:pt x="1232553" y="1361934"/>
                    </a:lnTo>
                    <a:cubicBezTo>
                      <a:pt x="1237228" y="1372839"/>
                      <a:pt x="1236108" y="1385364"/>
                      <a:pt x="1229572" y="1395265"/>
                    </a:cubicBezTo>
                    <a:cubicBezTo>
                      <a:pt x="1223037" y="1405168"/>
                      <a:pt x="1211962" y="1411122"/>
                      <a:pt x="1200097" y="1411112"/>
                    </a:cubicBezTo>
                    <a:lnTo>
                      <a:pt x="1135045" y="1411112"/>
                    </a:lnTo>
                    <a:cubicBezTo>
                      <a:pt x="1078607" y="1411105"/>
                      <a:pt x="1027601" y="1377471"/>
                      <a:pt x="1005364" y="1325598"/>
                    </a:cubicBezTo>
                    <a:lnTo>
                      <a:pt x="851341" y="966259"/>
                    </a:lnTo>
                    <a:cubicBezTo>
                      <a:pt x="848096" y="958709"/>
                      <a:pt x="836736" y="961884"/>
                      <a:pt x="837865" y="969998"/>
                    </a:cubicBezTo>
                    <a:lnTo>
                      <a:pt x="900871" y="1411112"/>
                    </a:lnTo>
                    <a:lnTo>
                      <a:pt x="968252" y="2219607"/>
                    </a:lnTo>
                    <a:cubicBezTo>
                      <a:pt x="969060" y="2229430"/>
                      <a:pt x="965723" y="2239142"/>
                      <a:pt x="959048" y="2246392"/>
                    </a:cubicBezTo>
                    <a:cubicBezTo>
                      <a:pt x="952374" y="2253644"/>
                      <a:pt x="942970" y="2257772"/>
                      <a:pt x="933115" y="2257778"/>
                    </a:cubicBezTo>
                    <a:lnTo>
                      <a:pt x="879281" y="2257778"/>
                    </a:lnTo>
                    <a:cubicBezTo>
                      <a:pt x="810300" y="2257786"/>
                      <a:pt x="751423" y="2207922"/>
                      <a:pt x="740075" y="2139880"/>
                    </a:cubicBezTo>
                    <a:lnTo>
                      <a:pt x="625705" y="1452880"/>
                    </a:lnTo>
                    <a:cubicBezTo>
                      <a:pt x="624364" y="1444978"/>
                      <a:pt x="613075" y="1444978"/>
                      <a:pt x="611735" y="1452880"/>
                    </a:cubicBezTo>
                    <a:lnTo>
                      <a:pt x="497293" y="2139880"/>
                    </a:lnTo>
                    <a:cubicBezTo>
                      <a:pt x="485942" y="2207948"/>
                      <a:pt x="427025" y="2257821"/>
                      <a:pt x="358017" y="2257778"/>
                    </a:cubicBezTo>
                    <a:lnTo>
                      <a:pt x="304183" y="2257778"/>
                    </a:lnTo>
                    <a:cubicBezTo>
                      <a:pt x="294328" y="2257772"/>
                      <a:pt x="284924" y="2253644"/>
                      <a:pt x="278250" y="2246392"/>
                    </a:cubicBezTo>
                    <a:cubicBezTo>
                      <a:pt x="271575" y="2239142"/>
                      <a:pt x="268238" y="2229430"/>
                      <a:pt x="269046" y="2219607"/>
                    </a:cubicBezTo>
                    <a:lnTo>
                      <a:pt x="336427" y="1411112"/>
                    </a:lnTo>
                    <a:lnTo>
                      <a:pt x="399433" y="969998"/>
                    </a:lnTo>
                    <a:moveTo>
                      <a:pt x="2206149" y="0"/>
                    </a:moveTo>
                    <a:cubicBezTo>
                      <a:pt x="2089249" y="0"/>
                      <a:pt x="1994482" y="94766"/>
                      <a:pt x="1994482" y="211667"/>
                    </a:cubicBezTo>
                    <a:lnTo>
                      <a:pt x="1994482" y="282222"/>
                    </a:lnTo>
                    <a:cubicBezTo>
                      <a:pt x="1994482" y="399123"/>
                      <a:pt x="2089249" y="493889"/>
                      <a:pt x="2206149" y="493889"/>
                    </a:cubicBezTo>
                    <a:cubicBezTo>
                      <a:pt x="2323049" y="493889"/>
                      <a:pt x="2417816" y="399123"/>
                      <a:pt x="2417816" y="282222"/>
                    </a:cubicBezTo>
                    <a:lnTo>
                      <a:pt x="2417816" y="211667"/>
                    </a:lnTo>
                    <a:cubicBezTo>
                      <a:pt x="2417816" y="94766"/>
                      <a:pt x="2323049" y="0"/>
                      <a:pt x="2206149" y="0"/>
                    </a:cubicBezTo>
                    <a:moveTo>
                      <a:pt x="1986933" y="969998"/>
                    </a:moveTo>
                    <a:cubicBezTo>
                      <a:pt x="1988132" y="961884"/>
                      <a:pt x="1976702" y="958709"/>
                      <a:pt x="1973527" y="966259"/>
                    </a:cubicBezTo>
                    <a:lnTo>
                      <a:pt x="1819505" y="1325598"/>
                    </a:lnTo>
                    <a:cubicBezTo>
                      <a:pt x="1797248" y="1377518"/>
                      <a:pt x="1746172" y="1411162"/>
                      <a:pt x="1689682" y="1411112"/>
                    </a:cubicBezTo>
                    <a:lnTo>
                      <a:pt x="1624630" y="1411112"/>
                    </a:lnTo>
                    <a:cubicBezTo>
                      <a:pt x="1612766" y="1411122"/>
                      <a:pt x="1601690" y="1405168"/>
                      <a:pt x="1595155" y="1395265"/>
                    </a:cubicBezTo>
                    <a:cubicBezTo>
                      <a:pt x="1588620" y="1385364"/>
                      <a:pt x="1587500" y="1372839"/>
                      <a:pt x="1592175" y="1361934"/>
                    </a:cubicBezTo>
                    <a:lnTo>
                      <a:pt x="1782816" y="917222"/>
                    </a:lnTo>
                    <a:lnTo>
                      <a:pt x="1852948" y="741821"/>
                    </a:lnTo>
                    <a:cubicBezTo>
                      <a:pt x="1895818" y="634683"/>
                      <a:pt x="1999595" y="564437"/>
                      <a:pt x="2114991" y="564445"/>
                    </a:cubicBezTo>
                    <a:lnTo>
                      <a:pt x="2297307" y="564445"/>
                    </a:lnTo>
                    <a:cubicBezTo>
                      <a:pt x="2412703" y="564437"/>
                      <a:pt x="2516480" y="634683"/>
                      <a:pt x="2559350" y="741821"/>
                    </a:cubicBezTo>
                    <a:lnTo>
                      <a:pt x="2629482" y="917222"/>
                    </a:lnTo>
                    <a:lnTo>
                      <a:pt x="2820053" y="1361934"/>
                    </a:lnTo>
                    <a:cubicBezTo>
                      <a:pt x="2824728" y="1372839"/>
                      <a:pt x="2823608" y="1385364"/>
                      <a:pt x="2817072" y="1395265"/>
                    </a:cubicBezTo>
                    <a:cubicBezTo>
                      <a:pt x="2810537" y="1405168"/>
                      <a:pt x="2799462" y="1411122"/>
                      <a:pt x="2787597" y="1411112"/>
                    </a:cubicBezTo>
                    <a:lnTo>
                      <a:pt x="2722545" y="1411112"/>
                    </a:lnTo>
                    <a:cubicBezTo>
                      <a:pt x="2666107" y="1411105"/>
                      <a:pt x="2615101" y="1377471"/>
                      <a:pt x="2592864" y="1325598"/>
                    </a:cubicBezTo>
                    <a:lnTo>
                      <a:pt x="2438841" y="966259"/>
                    </a:lnTo>
                    <a:cubicBezTo>
                      <a:pt x="2435596" y="958709"/>
                      <a:pt x="2424236" y="961884"/>
                      <a:pt x="2425365" y="969998"/>
                    </a:cubicBezTo>
                    <a:lnTo>
                      <a:pt x="2488371" y="1411112"/>
                    </a:lnTo>
                    <a:lnTo>
                      <a:pt x="2555752" y="2219607"/>
                    </a:lnTo>
                    <a:cubicBezTo>
                      <a:pt x="2556560" y="2229430"/>
                      <a:pt x="2553223" y="2239142"/>
                      <a:pt x="2546548" y="2246392"/>
                    </a:cubicBezTo>
                    <a:cubicBezTo>
                      <a:pt x="2539874" y="2253644"/>
                      <a:pt x="2530470" y="2257772"/>
                      <a:pt x="2520615" y="2257778"/>
                    </a:cubicBezTo>
                    <a:lnTo>
                      <a:pt x="2466781" y="2257778"/>
                    </a:lnTo>
                    <a:cubicBezTo>
                      <a:pt x="2397800" y="2257786"/>
                      <a:pt x="2338923" y="2207922"/>
                      <a:pt x="2327575" y="2139880"/>
                    </a:cubicBezTo>
                    <a:lnTo>
                      <a:pt x="2213205" y="1452880"/>
                    </a:lnTo>
                    <a:cubicBezTo>
                      <a:pt x="2211864" y="1444978"/>
                      <a:pt x="2200575" y="1444978"/>
                      <a:pt x="2199234" y="1452880"/>
                    </a:cubicBezTo>
                    <a:lnTo>
                      <a:pt x="2084793" y="2139880"/>
                    </a:lnTo>
                    <a:cubicBezTo>
                      <a:pt x="2073442" y="2207948"/>
                      <a:pt x="2014525" y="2257821"/>
                      <a:pt x="1945517" y="2257778"/>
                    </a:cubicBezTo>
                    <a:lnTo>
                      <a:pt x="1891683" y="2257778"/>
                    </a:lnTo>
                    <a:cubicBezTo>
                      <a:pt x="1881828" y="2257772"/>
                      <a:pt x="1872424" y="2253644"/>
                      <a:pt x="1865750" y="2246392"/>
                    </a:cubicBezTo>
                    <a:cubicBezTo>
                      <a:pt x="1859075" y="2239142"/>
                      <a:pt x="1855738" y="2229430"/>
                      <a:pt x="1856546" y="2219607"/>
                    </a:cubicBezTo>
                    <a:lnTo>
                      <a:pt x="1923927" y="1411112"/>
                    </a:lnTo>
                    <a:lnTo>
                      <a:pt x="1986933" y="969998"/>
                    </a:lnTo>
                    <a:moveTo>
                      <a:pt x="3793649" y="0"/>
                    </a:moveTo>
                    <a:cubicBezTo>
                      <a:pt x="3676749" y="0"/>
                      <a:pt x="3581982" y="94766"/>
                      <a:pt x="3581982" y="211667"/>
                    </a:cubicBezTo>
                    <a:lnTo>
                      <a:pt x="3581982" y="282222"/>
                    </a:lnTo>
                    <a:cubicBezTo>
                      <a:pt x="3581982" y="399123"/>
                      <a:pt x="3676749" y="493889"/>
                      <a:pt x="3793649" y="493889"/>
                    </a:cubicBezTo>
                    <a:cubicBezTo>
                      <a:pt x="3910549" y="493889"/>
                      <a:pt x="4005316" y="399123"/>
                      <a:pt x="4005316" y="282222"/>
                    </a:cubicBezTo>
                    <a:lnTo>
                      <a:pt x="4005316" y="211667"/>
                    </a:lnTo>
                    <a:cubicBezTo>
                      <a:pt x="4005316" y="94766"/>
                      <a:pt x="3910549" y="0"/>
                      <a:pt x="3793649" y="0"/>
                    </a:cubicBezTo>
                    <a:moveTo>
                      <a:pt x="3574433" y="969998"/>
                    </a:moveTo>
                    <a:cubicBezTo>
                      <a:pt x="3575632" y="961884"/>
                      <a:pt x="3564202" y="958709"/>
                      <a:pt x="3561027" y="966259"/>
                    </a:cubicBezTo>
                    <a:lnTo>
                      <a:pt x="3407004" y="1325598"/>
                    </a:lnTo>
                    <a:cubicBezTo>
                      <a:pt x="3384748" y="1377518"/>
                      <a:pt x="3333672" y="1411162"/>
                      <a:pt x="3277182" y="1411112"/>
                    </a:cubicBezTo>
                    <a:lnTo>
                      <a:pt x="3212130" y="1411112"/>
                    </a:lnTo>
                    <a:cubicBezTo>
                      <a:pt x="3200266" y="1411122"/>
                      <a:pt x="3189190" y="1405168"/>
                      <a:pt x="3182655" y="1395265"/>
                    </a:cubicBezTo>
                    <a:cubicBezTo>
                      <a:pt x="3176120" y="1385364"/>
                      <a:pt x="3175000" y="1372839"/>
                      <a:pt x="3179675" y="1361934"/>
                    </a:cubicBezTo>
                    <a:lnTo>
                      <a:pt x="3370316" y="917222"/>
                    </a:lnTo>
                    <a:lnTo>
                      <a:pt x="3440448" y="741821"/>
                    </a:lnTo>
                    <a:cubicBezTo>
                      <a:pt x="3483318" y="634683"/>
                      <a:pt x="3587095" y="564437"/>
                      <a:pt x="3702491" y="564445"/>
                    </a:cubicBezTo>
                    <a:lnTo>
                      <a:pt x="3884807" y="564445"/>
                    </a:lnTo>
                    <a:cubicBezTo>
                      <a:pt x="4000203" y="564437"/>
                      <a:pt x="4103980" y="634683"/>
                      <a:pt x="4146850" y="741821"/>
                    </a:cubicBezTo>
                    <a:lnTo>
                      <a:pt x="4216982" y="917222"/>
                    </a:lnTo>
                    <a:lnTo>
                      <a:pt x="4407553" y="1361934"/>
                    </a:lnTo>
                    <a:cubicBezTo>
                      <a:pt x="4412228" y="1372839"/>
                      <a:pt x="4411107" y="1385364"/>
                      <a:pt x="4404572" y="1395265"/>
                    </a:cubicBezTo>
                    <a:cubicBezTo>
                      <a:pt x="4398037" y="1405168"/>
                      <a:pt x="4386962" y="1411122"/>
                      <a:pt x="4375097" y="1411112"/>
                    </a:cubicBezTo>
                    <a:lnTo>
                      <a:pt x="4310045" y="1411112"/>
                    </a:lnTo>
                    <a:cubicBezTo>
                      <a:pt x="4253607" y="1411105"/>
                      <a:pt x="4202601" y="1377471"/>
                      <a:pt x="4180364" y="1325598"/>
                    </a:cubicBezTo>
                    <a:lnTo>
                      <a:pt x="4026341" y="966259"/>
                    </a:lnTo>
                    <a:cubicBezTo>
                      <a:pt x="4023096" y="958709"/>
                      <a:pt x="4011736" y="961884"/>
                      <a:pt x="4012865" y="969998"/>
                    </a:cubicBezTo>
                    <a:lnTo>
                      <a:pt x="4075871" y="1411112"/>
                    </a:lnTo>
                    <a:lnTo>
                      <a:pt x="4143252" y="2219607"/>
                    </a:lnTo>
                    <a:cubicBezTo>
                      <a:pt x="4144060" y="2229430"/>
                      <a:pt x="4140723" y="2239142"/>
                      <a:pt x="4134048" y="2246392"/>
                    </a:cubicBezTo>
                    <a:cubicBezTo>
                      <a:pt x="4127374" y="2253644"/>
                      <a:pt x="4117970" y="2257772"/>
                      <a:pt x="4108115" y="2257778"/>
                    </a:cubicBezTo>
                    <a:lnTo>
                      <a:pt x="4054281" y="2257778"/>
                    </a:lnTo>
                    <a:cubicBezTo>
                      <a:pt x="3985299" y="2257786"/>
                      <a:pt x="3926423" y="2207922"/>
                      <a:pt x="3915075" y="2139880"/>
                    </a:cubicBezTo>
                    <a:lnTo>
                      <a:pt x="3800704" y="1452880"/>
                    </a:lnTo>
                    <a:cubicBezTo>
                      <a:pt x="3799364" y="1444978"/>
                      <a:pt x="3788075" y="1444978"/>
                      <a:pt x="3786735" y="1452880"/>
                    </a:cubicBezTo>
                    <a:lnTo>
                      <a:pt x="3672294" y="2139880"/>
                    </a:lnTo>
                    <a:cubicBezTo>
                      <a:pt x="3660942" y="2207948"/>
                      <a:pt x="3602025" y="2257821"/>
                      <a:pt x="3533017" y="2257778"/>
                    </a:cubicBezTo>
                    <a:lnTo>
                      <a:pt x="3479183" y="2257778"/>
                    </a:lnTo>
                    <a:cubicBezTo>
                      <a:pt x="3469328" y="2257772"/>
                      <a:pt x="3459924" y="2253644"/>
                      <a:pt x="3453250" y="2246392"/>
                    </a:cubicBezTo>
                    <a:cubicBezTo>
                      <a:pt x="3446575" y="2239142"/>
                      <a:pt x="3443238" y="2229430"/>
                      <a:pt x="3444046" y="2219607"/>
                    </a:cubicBezTo>
                    <a:lnTo>
                      <a:pt x="3511427" y="1411112"/>
                    </a:lnTo>
                    <a:lnTo>
                      <a:pt x="3574433" y="969998"/>
                    </a:lnTo>
                    <a:moveTo>
                      <a:pt x="5381149" y="0"/>
                    </a:moveTo>
                    <a:cubicBezTo>
                      <a:pt x="5264249" y="0"/>
                      <a:pt x="5169482" y="94766"/>
                      <a:pt x="5169482" y="211667"/>
                    </a:cubicBezTo>
                    <a:lnTo>
                      <a:pt x="5169482" y="282222"/>
                    </a:lnTo>
                    <a:cubicBezTo>
                      <a:pt x="5169482" y="399123"/>
                      <a:pt x="5264249" y="493889"/>
                      <a:pt x="5381149" y="493889"/>
                    </a:cubicBezTo>
                    <a:cubicBezTo>
                      <a:pt x="5498049" y="493889"/>
                      <a:pt x="5592816" y="399123"/>
                      <a:pt x="5592816" y="282222"/>
                    </a:cubicBezTo>
                    <a:lnTo>
                      <a:pt x="5592816" y="211667"/>
                    </a:lnTo>
                    <a:cubicBezTo>
                      <a:pt x="5592816" y="94766"/>
                      <a:pt x="5498049" y="0"/>
                      <a:pt x="5381149" y="0"/>
                    </a:cubicBezTo>
                    <a:moveTo>
                      <a:pt x="5161933" y="969998"/>
                    </a:moveTo>
                    <a:cubicBezTo>
                      <a:pt x="5163132" y="961884"/>
                      <a:pt x="5151702" y="958709"/>
                      <a:pt x="5148527" y="966259"/>
                    </a:cubicBezTo>
                    <a:lnTo>
                      <a:pt x="4994504" y="1325598"/>
                    </a:lnTo>
                    <a:cubicBezTo>
                      <a:pt x="4972248" y="1377518"/>
                      <a:pt x="4921172" y="1411162"/>
                      <a:pt x="4864682" y="1411112"/>
                    </a:cubicBezTo>
                    <a:lnTo>
                      <a:pt x="4799630" y="1411112"/>
                    </a:lnTo>
                    <a:cubicBezTo>
                      <a:pt x="4787765" y="1411122"/>
                      <a:pt x="4776691" y="1405168"/>
                      <a:pt x="4770155" y="1395265"/>
                    </a:cubicBezTo>
                    <a:cubicBezTo>
                      <a:pt x="4763620" y="1385364"/>
                      <a:pt x="4762500" y="1372839"/>
                      <a:pt x="4767174" y="1361934"/>
                    </a:cubicBezTo>
                    <a:lnTo>
                      <a:pt x="4957816" y="917222"/>
                    </a:lnTo>
                    <a:lnTo>
                      <a:pt x="5027948" y="741821"/>
                    </a:lnTo>
                    <a:cubicBezTo>
                      <a:pt x="5070818" y="634683"/>
                      <a:pt x="5174595" y="564437"/>
                      <a:pt x="5289991" y="564445"/>
                    </a:cubicBezTo>
                    <a:lnTo>
                      <a:pt x="5472307" y="564445"/>
                    </a:lnTo>
                    <a:cubicBezTo>
                      <a:pt x="5587703" y="564437"/>
                      <a:pt x="5691480" y="634683"/>
                      <a:pt x="5734350" y="741821"/>
                    </a:cubicBezTo>
                    <a:lnTo>
                      <a:pt x="5804482" y="917222"/>
                    </a:lnTo>
                    <a:lnTo>
                      <a:pt x="5995053" y="1361934"/>
                    </a:lnTo>
                    <a:cubicBezTo>
                      <a:pt x="5999728" y="1372839"/>
                      <a:pt x="5998607" y="1385364"/>
                      <a:pt x="5992072" y="1395265"/>
                    </a:cubicBezTo>
                    <a:cubicBezTo>
                      <a:pt x="5985537" y="1405168"/>
                      <a:pt x="5974462" y="1411122"/>
                      <a:pt x="5962597" y="1411112"/>
                    </a:cubicBezTo>
                    <a:lnTo>
                      <a:pt x="5897545" y="1411112"/>
                    </a:lnTo>
                    <a:cubicBezTo>
                      <a:pt x="5841107" y="1411105"/>
                      <a:pt x="5790101" y="1377471"/>
                      <a:pt x="5767864" y="1325598"/>
                    </a:cubicBezTo>
                    <a:lnTo>
                      <a:pt x="5613841" y="966259"/>
                    </a:lnTo>
                    <a:cubicBezTo>
                      <a:pt x="5610596" y="958709"/>
                      <a:pt x="5599236" y="961884"/>
                      <a:pt x="5600365" y="969998"/>
                    </a:cubicBezTo>
                    <a:lnTo>
                      <a:pt x="5663371" y="1411112"/>
                    </a:lnTo>
                    <a:lnTo>
                      <a:pt x="5730752" y="2219607"/>
                    </a:lnTo>
                    <a:cubicBezTo>
                      <a:pt x="5731560" y="2229430"/>
                      <a:pt x="5728223" y="2239142"/>
                      <a:pt x="5721548" y="2246392"/>
                    </a:cubicBezTo>
                    <a:cubicBezTo>
                      <a:pt x="5714874" y="2253644"/>
                      <a:pt x="5705470" y="2257772"/>
                      <a:pt x="5695615" y="2257778"/>
                    </a:cubicBezTo>
                    <a:lnTo>
                      <a:pt x="5641781" y="2257778"/>
                    </a:lnTo>
                    <a:cubicBezTo>
                      <a:pt x="5572799" y="2257786"/>
                      <a:pt x="5513923" y="2207922"/>
                      <a:pt x="5502575" y="2139880"/>
                    </a:cubicBezTo>
                    <a:lnTo>
                      <a:pt x="5388204" y="1452880"/>
                    </a:lnTo>
                    <a:cubicBezTo>
                      <a:pt x="5386864" y="1444978"/>
                      <a:pt x="5375575" y="1444978"/>
                      <a:pt x="5374235" y="1452880"/>
                    </a:cubicBezTo>
                    <a:lnTo>
                      <a:pt x="5259794" y="2139880"/>
                    </a:lnTo>
                    <a:cubicBezTo>
                      <a:pt x="5248442" y="2207948"/>
                      <a:pt x="5189525" y="2257821"/>
                      <a:pt x="5120517" y="2257778"/>
                    </a:cubicBezTo>
                    <a:lnTo>
                      <a:pt x="5066683" y="2257778"/>
                    </a:lnTo>
                    <a:cubicBezTo>
                      <a:pt x="5056828" y="2257772"/>
                      <a:pt x="5047424" y="2253644"/>
                      <a:pt x="5040750" y="2246392"/>
                    </a:cubicBezTo>
                    <a:cubicBezTo>
                      <a:pt x="5034075" y="2239142"/>
                      <a:pt x="5030738" y="2229430"/>
                      <a:pt x="5031546" y="2219607"/>
                    </a:cubicBezTo>
                    <a:lnTo>
                      <a:pt x="5098927" y="1411112"/>
                    </a:lnTo>
                    <a:lnTo>
                      <a:pt x="5161933" y="969998"/>
                    </a:lnTo>
                    <a:moveTo>
                      <a:pt x="6968649" y="0"/>
                    </a:moveTo>
                    <a:cubicBezTo>
                      <a:pt x="6851748" y="0"/>
                      <a:pt x="6756982" y="94766"/>
                      <a:pt x="6756982" y="211667"/>
                    </a:cubicBezTo>
                    <a:lnTo>
                      <a:pt x="6756982" y="282222"/>
                    </a:lnTo>
                    <a:cubicBezTo>
                      <a:pt x="6756982" y="399123"/>
                      <a:pt x="6851748" y="493889"/>
                      <a:pt x="6968649" y="493889"/>
                    </a:cubicBezTo>
                    <a:cubicBezTo>
                      <a:pt x="7085550" y="493889"/>
                      <a:pt x="7180316" y="399123"/>
                      <a:pt x="7180316" y="282222"/>
                    </a:cubicBezTo>
                    <a:lnTo>
                      <a:pt x="7180316" y="211667"/>
                    </a:lnTo>
                    <a:cubicBezTo>
                      <a:pt x="7180316" y="94766"/>
                      <a:pt x="7085550" y="0"/>
                      <a:pt x="6968649" y="0"/>
                    </a:cubicBezTo>
                    <a:moveTo>
                      <a:pt x="6749433" y="969998"/>
                    </a:moveTo>
                    <a:cubicBezTo>
                      <a:pt x="6750632" y="961884"/>
                      <a:pt x="6739203" y="958709"/>
                      <a:pt x="6736028" y="966259"/>
                    </a:cubicBezTo>
                    <a:lnTo>
                      <a:pt x="6582004" y="1325598"/>
                    </a:lnTo>
                    <a:cubicBezTo>
                      <a:pt x="6559748" y="1377518"/>
                      <a:pt x="6508672" y="1411162"/>
                      <a:pt x="6452182" y="1411112"/>
                    </a:cubicBezTo>
                    <a:lnTo>
                      <a:pt x="6387130" y="1411112"/>
                    </a:lnTo>
                    <a:cubicBezTo>
                      <a:pt x="6375265" y="1411122"/>
                      <a:pt x="6364191" y="1405168"/>
                      <a:pt x="6357655" y="1395265"/>
                    </a:cubicBezTo>
                    <a:cubicBezTo>
                      <a:pt x="6351120" y="1385364"/>
                      <a:pt x="6350000" y="1372839"/>
                      <a:pt x="6354674" y="1361934"/>
                    </a:cubicBezTo>
                    <a:lnTo>
                      <a:pt x="6545316" y="917222"/>
                    </a:lnTo>
                    <a:lnTo>
                      <a:pt x="6615448" y="741821"/>
                    </a:lnTo>
                    <a:cubicBezTo>
                      <a:pt x="6658318" y="634683"/>
                      <a:pt x="6762094" y="564437"/>
                      <a:pt x="6877491" y="564445"/>
                    </a:cubicBezTo>
                    <a:lnTo>
                      <a:pt x="7059807" y="564445"/>
                    </a:lnTo>
                    <a:cubicBezTo>
                      <a:pt x="7175204" y="564437"/>
                      <a:pt x="7278980" y="634683"/>
                      <a:pt x="7321850" y="741821"/>
                    </a:cubicBezTo>
                    <a:lnTo>
                      <a:pt x="7391982" y="917222"/>
                    </a:lnTo>
                    <a:lnTo>
                      <a:pt x="7582553" y="1361934"/>
                    </a:lnTo>
                    <a:cubicBezTo>
                      <a:pt x="7587228" y="1372839"/>
                      <a:pt x="7586107" y="1385364"/>
                      <a:pt x="7579572" y="1395265"/>
                    </a:cubicBezTo>
                    <a:cubicBezTo>
                      <a:pt x="7573037" y="1405168"/>
                      <a:pt x="7561962" y="1411122"/>
                      <a:pt x="7550097" y="1411112"/>
                    </a:cubicBezTo>
                    <a:lnTo>
                      <a:pt x="7485045" y="1411112"/>
                    </a:lnTo>
                    <a:cubicBezTo>
                      <a:pt x="7428607" y="1411105"/>
                      <a:pt x="7377601" y="1377471"/>
                      <a:pt x="7355364" y="1325598"/>
                    </a:cubicBezTo>
                    <a:lnTo>
                      <a:pt x="7201341" y="966259"/>
                    </a:lnTo>
                    <a:cubicBezTo>
                      <a:pt x="7198095" y="958709"/>
                      <a:pt x="7186736" y="961884"/>
                      <a:pt x="7187865" y="969998"/>
                    </a:cubicBezTo>
                    <a:lnTo>
                      <a:pt x="7250871" y="1411112"/>
                    </a:lnTo>
                    <a:lnTo>
                      <a:pt x="7318252" y="2219607"/>
                    </a:lnTo>
                    <a:cubicBezTo>
                      <a:pt x="7319060" y="2229430"/>
                      <a:pt x="7315722" y="2239142"/>
                      <a:pt x="7309048" y="2246392"/>
                    </a:cubicBezTo>
                    <a:cubicBezTo>
                      <a:pt x="7302374" y="2253644"/>
                      <a:pt x="7292970" y="2257772"/>
                      <a:pt x="7283115" y="2257778"/>
                    </a:cubicBezTo>
                    <a:lnTo>
                      <a:pt x="7229281" y="2257778"/>
                    </a:lnTo>
                    <a:cubicBezTo>
                      <a:pt x="7160299" y="2257786"/>
                      <a:pt x="7101422" y="2207922"/>
                      <a:pt x="7090075" y="2139880"/>
                    </a:cubicBezTo>
                    <a:lnTo>
                      <a:pt x="6975704" y="1452880"/>
                    </a:lnTo>
                    <a:cubicBezTo>
                      <a:pt x="6974364" y="1444978"/>
                      <a:pt x="6963075" y="1444978"/>
                      <a:pt x="6961735" y="1452880"/>
                    </a:cubicBezTo>
                    <a:lnTo>
                      <a:pt x="6847294" y="2139880"/>
                    </a:lnTo>
                    <a:cubicBezTo>
                      <a:pt x="6835942" y="2207948"/>
                      <a:pt x="6777025" y="2257821"/>
                      <a:pt x="6708017" y="2257778"/>
                    </a:cubicBezTo>
                    <a:lnTo>
                      <a:pt x="6654183" y="2257778"/>
                    </a:lnTo>
                    <a:cubicBezTo>
                      <a:pt x="6644328" y="2257772"/>
                      <a:pt x="6634924" y="2253644"/>
                      <a:pt x="6628250" y="2246392"/>
                    </a:cubicBezTo>
                    <a:cubicBezTo>
                      <a:pt x="6621576" y="2239142"/>
                      <a:pt x="6618238" y="2229430"/>
                      <a:pt x="6619046" y="2219607"/>
                    </a:cubicBezTo>
                    <a:lnTo>
                      <a:pt x="6686427" y="1411112"/>
                    </a:lnTo>
                    <a:lnTo>
                      <a:pt x="6749433" y="969998"/>
                    </a:lnTo>
                    <a:moveTo>
                      <a:pt x="8556149" y="0"/>
                    </a:moveTo>
                    <a:cubicBezTo>
                      <a:pt x="8439248" y="0"/>
                      <a:pt x="8344482" y="94766"/>
                      <a:pt x="8344482" y="211667"/>
                    </a:cubicBezTo>
                    <a:lnTo>
                      <a:pt x="8344482" y="282222"/>
                    </a:lnTo>
                    <a:cubicBezTo>
                      <a:pt x="8344482" y="399123"/>
                      <a:pt x="8439248" y="493889"/>
                      <a:pt x="8556149" y="493889"/>
                    </a:cubicBezTo>
                    <a:cubicBezTo>
                      <a:pt x="8673050" y="493889"/>
                      <a:pt x="8767816" y="399123"/>
                      <a:pt x="8767816" y="282222"/>
                    </a:cubicBezTo>
                    <a:lnTo>
                      <a:pt x="8767816" y="211667"/>
                    </a:lnTo>
                    <a:cubicBezTo>
                      <a:pt x="8767816" y="94766"/>
                      <a:pt x="8673050" y="0"/>
                      <a:pt x="8556149" y="0"/>
                    </a:cubicBezTo>
                    <a:moveTo>
                      <a:pt x="8336933" y="969998"/>
                    </a:moveTo>
                    <a:cubicBezTo>
                      <a:pt x="8338132" y="961884"/>
                      <a:pt x="8326703" y="958709"/>
                      <a:pt x="8323528" y="966259"/>
                    </a:cubicBezTo>
                    <a:lnTo>
                      <a:pt x="8169504" y="1325598"/>
                    </a:lnTo>
                    <a:cubicBezTo>
                      <a:pt x="8147248" y="1377518"/>
                      <a:pt x="8096172" y="1411162"/>
                      <a:pt x="8039682" y="1411112"/>
                    </a:cubicBezTo>
                    <a:lnTo>
                      <a:pt x="7974630" y="1411112"/>
                    </a:lnTo>
                    <a:cubicBezTo>
                      <a:pt x="7962766" y="1411122"/>
                      <a:pt x="7951691" y="1405168"/>
                      <a:pt x="7945155" y="1395265"/>
                    </a:cubicBezTo>
                    <a:cubicBezTo>
                      <a:pt x="7938620" y="1385364"/>
                      <a:pt x="7937500" y="1372839"/>
                      <a:pt x="7942175" y="1361934"/>
                    </a:cubicBezTo>
                    <a:lnTo>
                      <a:pt x="8132816" y="917222"/>
                    </a:lnTo>
                    <a:lnTo>
                      <a:pt x="8202948" y="741821"/>
                    </a:lnTo>
                    <a:cubicBezTo>
                      <a:pt x="8245818" y="634683"/>
                      <a:pt x="8349594" y="564437"/>
                      <a:pt x="8464991" y="564445"/>
                    </a:cubicBezTo>
                    <a:lnTo>
                      <a:pt x="8647307" y="564445"/>
                    </a:lnTo>
                    <a:cubicBezTo>
                      <a:pt x="8762704" y="564437"/>
                      <a:pt x="8866480" y="634683"/>
                      <a:pt x="8909350" y="741821"/>
                    </a:cubicBezTo>
                    <a:lnTo>
                      <a:pt x="8979482" y="917222"/>
                    </a:lnTo>
                    <a:lnTo>
                      <a:pt x="9170053" y="1361934"/>
                    </a:lnTo>
                    <a:cubicBezTo>
                      <a:pt x="9174728" y="1372839"/>
                      <a:pt x="9173607" y="1385364"/>
                      <a:pt x="9167072" y="1395265"/>
                    </a:cubicBezTo>
                    <a:cubicBezTo>
                      <a:pt x="9160537" y="1405168"/>
                      <a:pt x="9149462" y="1411122"/>
                      <a:pt x="9137597" y="1411112"/>
                    </a:cubicBezTo>
                    <a:lnTo>
                      <a:pt x="9072545" y="1411112"/>
                    </a:lnTo>
                    <a:cubicBezTo>
                      <a:pt x="9016107" y="1411105"/>
                      <a:pt x="8965101" y="1377471"/>
                      <a:pt x="8942864" y="1325598"/>
                    </a:cubicBezTo>
                    <a:lnTo>
                      <a:pt x="8788841" y="966259"/>
                    </a:lnTo>
                    <a:cubicBezTo>
                      <a:pt x="8785595" y="958709"/>
                      <a:pt x="8774236" y="961884"/>
                      <a:pt x="8775365" y="969998"/>
                    </a:cubicBezTo>
                    <a:lnTo>
                      <a:pt x="8838371" y="1411112"/>
                    </a:lnTo>
                    <a:lnTo>
                      <a:pt x="8905752" y="2219607"/>
                    </a:lnTo>
                    <a:cubicBezTo>
                      <a:pt x="8906560" y="2229430"/>
                      <a:pt x="8903222" y="2239142"/>
                      <a:pt x="8896548" y="2246392"/>
                    </a:cubicBezTo>
                    <a:cubicBezTo>
                      <a:pt x="8889874" y="2253644"/>
                      <a:pt x="8880470" y="2257772"/>
                      <a:pt x="8870615" y="2257778"/>
                    </a:cubicBezTo>
                    <a:lnTo>
                      <a:pt x="8816781" y="2257778"/>
                    </a:lnTo>
                    <a:cubicBezTo>
                      <a:pt x="8747799" y="2257786"/>
                      <a:pt x="8688922" y="2207922"/>
                      <a:pt x="8677575" y="2139880"/>
                    </a:cubicBezTo>
                    <a:lnTo>
                      <a:pt x="8563204" y="1452880"/>
                    </a:lnTo>
                    <a:cubicBezTo>
                      <a:pt x="8561864" y="1444978"/>
                      <a:pt x="8550575" y="1444978"/>
                      <a:pt x="8549235" y="1452880"/>
                    </a:cubicBezTo>
                    <a:lnTo>
                      <a:pt x="8434794" y="2139880"/>
                    </a:lnTo>
                    <a:cubicBezTo>
                      <a:pt x="8423442" y="2207948"/>
                      <a:pt x="8364525" y="2257821"/>
                      <a:pt x="8295517" y="2257778"/>
                    </a:cubicBezTo>
                    <a:lnTo>
                      <a:pt x="8241683" y="2257778"/>
                    </a:lnTo>
                    <a:cubicBezTo>
                      <a:pt x="8231828" y="2257772"/>
                      <a:pt x="8222424" y="2253644"/>
                      <a:pt x="8215750" y="2246392"/>
                    </a:cubicBezTo>
                    <a:cubicBezTo>
                      <a:pt x="8209076" y="2239142"/>
                      <a:pt x="8205738" y="2229430"/>
                      <a:pt x="8206546" y="2219607"/>
                    </a:cubicBezTo>
                    <a:lnTo>
                      <a:pt x="8273927" y="1411112"/>
                    </a:lnTo>
                    <a:lnTo>
                      <a:pt x="8336933" y="969998"/>
                    </a:lnTo>
                    <a:moveTo>
                      <a:pt x="10143649" y="0"/>
                    </a:moveTo>
                    <a:cubicBezTo>
                      <a:pt x="10026748" y="0"/>
                      <a:pt x="9931982" y="94766"/>
                      <a:pt x="9931982" y="211667"/>
                    </a:cubicBezTo>
                    <a:lnTo>
                      <a:pt x="9931982" y="282222"/>
                    </a:lnTo>
                    <a:cubicBezTo>
                      <a:pt x="9931982" y="399123"/>
                      <a:pt x="10026748" y="493889"/>
                      <a:pt x="10143649" y="493889"/>
                    </a:cubicBezTo>
                    <a:cubicBezTo>
                      <a:pt x="10260550" y="493889"/>
                      <a:pt x="10355316" y="399123"/>
                      <a:pt x="10355316" y="282222"/>
                    </a:cubicBezTo>
                    <a:lnTo>
                      <a:pt x="10355316" y="211667"/>
                    </a:lnTo>
                    <a:cubicBezTo>
                      <a:pt x="10355316" y="94766"/>
                      <a:pt x="10260550" y="0"/>
                      <a:pt x="10143649" y="0"/>
                    </a:cubicBezTo>
                    <a:moveTo>
                      <a:pt x="9924433" y="969998"/>
                    </a:moveTo>
                    <a:cubicBezTo>
                      <a:pt x="9925632" y="961884"/>
                      <a:pt x="9914203" y="958709"/>
                      <a:pt x="9911028" y="966259"/>
                    </a:cubicBezTo>
                    <a:lnTo>
                      <a:pt x="9757004" y="1325598"/>
                    </a:lnTo>
                    <a:cubicBezTo>
                      <a:pt x="9734748" y="1377518"/>
                      <a:pt x="9683672" y="1411162"/>
                      <a:pt x="9627182" y="1411112"/>
                    </a:cubicBezTo>
                    <a:lnTo>
                      <a:pt x="9562130" y="1411112"/>
                    </a:lnTo>
                    <a:cubicBezTo>
                      <a:pt x="9550266" y="1411122"/>
                      <a:pt x="9539191" y="1405168"/>
                      <a:pt x="9532655" y="1395265"/>
                    </a:cubicBezTo>
                    <a:cubicBezTo>
                      <a:pt x="9526120" y="1385364"/>
                      <a:pt x="9525000" y="1372839"/>
                      <a:pt x="9529675" y="1361934"/>
                    </a:cubicBezTo>
                    <a:lnTo>
                      <a:pt x="9720316" y="917222"/>
                    </a:lnTo>
                    <a:lnTo>
                      <a:pt x="9790448" y="741821"/>
                    </a:lnTo>
                    <a:cubicBezTo>
                      <a:pt x="9833318" y="634683"/>
                      <a:pt x="9937094" y="564437"/>
                      <a:pt x="10052491" y="564445"/>
                    </a:cubicBezTo>
                    <a:lnTo>
                      <a:pt x="10234807" y="564445"/>
                    </a:lnTo>
                    <a:cubicBezTo>
                      <a:pt x="10350204" y="564437"/>
                      <a:pt x="10453980" y="634683"/>
                      <a:pt x="10496850" y="741821"/>
                    </a:cubicBezTo>
                    <a:lnTo>
                      <a:pt x="10566982" y="917222"/>
                    </a:lnTo>
                    <a:lnTo>
                      <a:pt x="10757553" y="1361934"/>
                    </a:lnTo>
                    <a:cubicBezTo>
                      <a:pt x="10762228" y="1372839"/>
                      <a:pt x="10761107" y="1385364"/>
                      <a:pt x="10754572" y="1395265"/>
                    </a:cubicBezTo>
                    <a:cubicBezTo>
                      <a:pt x="10748037" y="1405168"/>
                      <a:pt x="10736962" y="1411122"/>
                      <a:pt x="10725097" y="1411112"/>
                    </a:cubicBezTo>
                    <a:lnTo>
                      <a:pt x="10660045" y="1411112"/>
                    </a:lnTo>
                    <a:cubicBezTo>
                      <a:pt x="10603607" y="1411105"/>
                      <a:pt x="10552601" y="1377471"/>
                      <a:pt x="10530364" y="1325598"/>
                    </a:cubicBezTo>
                    <a:lnTo>
                      <a:pt x="10376341" y="966259"/>
                    </a:lnTo>
                    <a:cubicBezTo>
                      <a:pt x="10373095" y="958709"/>
                      <a:pt x="10361736" y="961884"/>
                      <a:pt x="10362865" y="969998"/>
                    </a:cubicBezTo>
                    <a:lnTo>
                      <a:pt x="10425871" y="1411112"/>
                    </a:lnTo>
                    <a:lnTo>
                      <a:pt x="10493252" y="2219607"/>
                    </a:lnTo>
                    <a:cubicBezTo>
                      <a:pt x="10494060" y="2229430"/>
                      <a:pt x="10490722" y="2239142"/>
                      <a:pt x="10484048" y="2246392"/>
                    </a:cubicBezTo>
                    <a:cubicBezTo>
                      <a:pt x="10477374" y="2253644"/>
                      <a:pt x="10467970" y="2257772"/>
                      <a:pt x="10458115" y="2257778"/>
                    </a:cubicBezTo>
                    <a:lnTo>
                      <a:pt x="10404281" y="2257778"/>
                    </a:lnTo>
                    <a:cubicBezTo>
                      <a:pt x="10335299" y="2257786"/>
                      <a:pt x="10276422" y="2207922"/>
                      <a:pt x="10265075" y="2139880"/>
                    </a:cubicBezTo>
                    <a:lnTo>
                      <a:pt x="10150704" y="1452880"/>
                    </a:lnTo>
                    <a:cubicBezTo>
                      <a:pt x="10149364" y="1444978"/>
                      <a:pt x="10138075" y="1444978"/>
                      <a:pt x="10136735" y="1452880"/>
                    </a:cubicBezTo>
                    <a:lnTo>
                      <a:pt x="10022294" y="2139880"/>
                    </a:lnTo>
                    <a:cubicBezTo>
                      <a:pt x="10010942" y="2207948"/>
                      <a:pt x="9952025" y="2257821"/>
                      <a:pt x="9883017" y="2257778"/>
                    </a:cubicBezTo>
                    <a:lnTo>
                      <a:pt x="9829183" y="2257778"/>
                    </a:lnTo>
                    <a:cubicBezTo>
                      <a:pt x="9819328" y="2257772"/>
                      <a:pt x="9809924" y="2253644"/>
                      <a:pt x="9803250" y="2246392"/>
                    </a:cubicBezTo>
                    <a:cubicBezTo>
                      <a:pt x="9796576" y="2239142"/>
                      <a:pt x="9793238" y="2229430"/>
                      <a:pt x="9794046" y="2219607"/>
                    </a:cubicBezTo>
                    <a:lnTo>
                      <a:pt x="9861427" y="1411112"/>
                    </a:lnTo>
                    <a:lnTo>
                      <a:pt x="9924433" y="969998"/>
                    </a:lnTo>
                    <a:moveTo>
                      <a:pt x="11731149" y="0"/>
                    </a:moveTo>
                    <a:cubicBezTo>
                      <a:pt x="11614248" y="0"/>
                      <a:pt x="11519482" y="94766"/>
                      <a:pt x="11519482" y="211667"/>
                    </a:cubicBezTo>
                    <a:lnTo>
                      <a:pt x="11519482" y="282222"/>
                    </a:lnTo>
                    <a:cubicBezTo>
                      <a:pt x="11519482" y="399123"/>
                      <a:pt x="11614248" y="493889"/>
                      <a:pt x="11731149" y="493889"/>
                    </a:cubicBezTo>
                    <a:cubicBezTo>
                      <a:pt x="11848050" y="493889"/>
                      <a:pt x="11942816" y="399123"/>
                      <a:pt x="11942816" y="282222"/>
                    </a:cubicBezTo>
                    <a:lnTo>
                      <a:pt x="11942816" y="211667"/>
                    </a:lnTo>
                    <a:cubicBezTo>
                      <a:pt x="11942816" y="94766"/>
                      <a:pt x="11848050" y="0"/>
                      <a:pt x="11731149" y="0"/>
                    </a:cubicBezTo>
                    <a:moveTo>
                      <a:pt x="11511933" y="969998"/>
                    </a:moveTo>
                    <a:cubicBezTo>
                      <a:pt x="11513132" y="961884"/>
                      <a:pt x="11501703" y="958709"/>
                      <a:pt x="11498528" y="966259"/>
                    </a:cubicBezTo>
                    <a:lnTo>
                      <a:pt x="11344504" y="1325598"/>
                    </a:lnTo>
                    <a:cubicBezTo>
                      <a:pt x="11322248" y="1377518"/>
                      <a:pt x="11271172" y="1411162"/>
                      <a:pt x="11214682" y="1411112"/>
                    </a:cubicBezTo>
                    <a:lnTo>
                      <a:pt x="11149630" y="1411112"/>
                    </a:lnTo>
                    <a:cubicBezTo>
                      <a:pt x="11137766" y="1411122"/>
                      <a:pt x="11126691" y="1405168"/>
                      <a:pt x="11120155" y="1395265"/>
                    </a:cubicBezTo>
                    <a:cubicBezTo>
                      <a:pt x="11113620" y="1385364"/>
                      <a:pt x="11112500" y="1372839"/>
                      <a:pt x="11117175" y="1361934"/>
                    </a:cubicBezTo>
                    <a:lnTo>
                      <a:pt x="11307816" y="917222"/>
                    </a:lnTo>
                    <a:lnTo>
                      <a:pt x="11377948" y="741821"/>
                    </a:lnTo>
                    <a:cubicBezTo>
                      <a:pt x="11420818" y="634683"/>
                      <a:pt x="11524594" y="564437"/>
                      <a:pt x="11639991" y="564445"/>
                    </a:cubicBezTo>
                    <a:lnTo>
                      <a:pt x="11822307" y="564445"/>
                    </a:lnTo>
                    <a:cubicBezTo>
                      <a:pt x="11937704" y="564437"/>
                      <a:pt x="12041480" y="634683"/>
                      <a:pt x="12084350" y="741821"/>
                    </a:cubicBezTo>
                    <a:lnTo>
                      <a:pt x="12154482" y="917222"/>
                    </a:lnTo>
                    <a:lnTo>
                      <a:pt x="12345053" y="1361934"/>
                    </a:lnTo>
                    <a:cubicBezTo>
                      <a:pt x="12349728" y="1372839"/>
                      <a:pt x="12348607" y="1385364"/>
                      <a:pt x="12342072" y="1395265"/>
                    </a:cubicBezTo>
                    <a:cubicBezTo>
                      <a:pt x="12335537" y="1405168"/>
                      <a:pt x="12324462" y="1411122"/>
                      <a:pt x="12312597" y="1411112"/>
                    </a:cubicBezTo>
                    <a:lnTo>
                      <a:pt x="12247545" y="1411112"/>
                    </a:lnTo>
                    <a:cubicBezTo>
                      <a:pt x="12191107" y="1411105"/>
                      <a:pt x="12140101" y="1377471"/>
                      <a:pt x="12117864" y="1325598"/>
                    </a:cubicBezTo>
                    <a:lnTo>
                      <a:pt x="11963841" y="966259"/>
                    </a:lnTo>
                    <a:cubicBezTo>
                      <a:pt x="11960595" y="958709"/>
                      <a:pt x="11949236" y="961884"/>
                      <a:pt x="11950365" y="969998"/>
                    </a:cubicBezTo>
                    <a:lnTo>
                      <a:pt x="12013371" y="1411112"/>
                    </a:lnTo>
                    <a:lnTo>
                      <a:pt x="12080752" y="2219607"/>
                    </a:lnTo>
                    <a:cubicBezTo>
                      <a:pt x="12081560" y="2229430"/>
                      <a:pt x="12078222" y="2239142"/>
                      <a:pt x="12071548" y="2246392"/>
                    </a:cubicBezTo>
                    <a:cubicBezTo>
                      <a:pt x="12064874" y="2253644"/>
                      <a:pt x="12055470" y="2257772"/>
                      <a:pt x="12045615" y="2257778"/>
                    </a:cubicBezTo>
                    <a:lnTo>
                      <a:pt x="11991781" y="2257778"/>
                    </a:lnTo>
                    <a:cubicBezTo>
                      <a:pt x="11922799" y="2257786"/>
                      <a:pt x="11863922" y="2207922"/>
                      <a:pt x="11852575" y="2139880"/>
                    </a:cubicBezTo>
                    <a:lnTo>
                      <a:pt x="11738204" y="1452880"/>
                    </a:lnTo>
                    <a:cubicBezTo>
                      <a:pt x="11736864" y="1444978"/>
                      <a:pt x="11725575" y="1444978"/>
                      <a:pt x="11724235" y="1452880"/>
                    </a:cubicBezTo>
                    <a:lnTo>
                      <a:pt x="11609794" y="2139880"/>
                    </a:lnTo>
                    <a:cubicBezTo>
                      <a:pt x="11598442" y="2207948"/>
                      <a:pt x="11539525" y="2257821"/>
                      <a:pt x="11470517" y="2257778"/>
                    </a:cubicBezTo>
                    <a:lnTo>
                      <a:pt x="11416683" y="2257778"/>
                    </a:lnTo>
                    <a:cubicBezTo>
                      <a:pt x="11406828" y="2257772"/>
                      <a:pt x="11397424" y="2253644"/>
                      <a:pt x="11390750" y="2246392"/>
                    </a:cubicBezTo>
                    <a:cubicBezTo>
                      <a:pt x="11384076" y="2239142"/>
                      <a:pt x="11380738" y="2229430"/>
                      <a:pt x="11381546" y="2219607"/>
                    </a:cubicBezTo>
                    <a:lnTo>
                      <a:pt x="11448927" y="1411112"/>
                    </a:lnTo>
                    <a:lnTo>
                      <a:pt x="11511933" y="969998"/>
                    </a:lnTo>
                    <a:moveTo>
                      <a:pt x="13318649" y="0"/>
                    </a:moveTo>
                    <a:cubicBezTo>
                      <a:pt x="13201749" y="0"/>
                      <a:pt x="13106983" y="94766"/>
                      <a:pt x="13106983" y="211667"/>
                    </a:cubicBezTo>
                    <a:lnTo>
                      <a:pt x="13106983" y="282222"/>
                    </a:lnTo>
                    <a:cubicBezTo>
                      <a:pt x="13106983" y="399123"/>
                      <a:pt x="13201749" y="493889"/>
                      <a:pt x="13318649" y="493889"/>
                    </a:cubicBezTo>
                    <a:cubicBezTo>
                      <a:pt x="13435549" y="493889"/>
                      <a:pt x="13530315" y="399123"/>
                      <a:pt x="13530315" y="282222"/>
                    </a:cubicBezTo>
                    <a:lnTo>
                      <a:pt x="13530315" y="211667"/>
                    </a:lnTo>
                    <a:cubicBezTo>
                      <a:pt x="13530315" y="94766"/>
                      <a:pt x="13435549" y="0"/>
                      <a:pt x="13318649" y="0"/>
                    </a:cubicBezTo>
                    <a:moveTo>
                      <a:pt x="13099433" y="969998"/>
                    </a:moveTo>
                    <a:cubicBezTo>
                      <a:pt x="13100633" y="961884"/>
                      <a:pt x="13089203" y="958709"/>
                      <a:pt x="13086028" y="966259"/>
                    </a:cubicBezTo>
                    <a:lnTo>
                      <a:pt x="12932004" y="1325598"/>
                    </a:lnTo>
                    <a:cubicBezTo>
                      <a:pt x="12909748" y="1377518"/>
                      <a:pt x="12858672" y="1411162"/>
                      <a:pt x="12802182" y="1411112"/>
                    </a:cubicBezTo>
                    <a:lnTo>
                      <a:pt x="12737130" y="1411112"/>
                    </a:lnTo>
                    <a:cubicBezTo>
                      <a:pt x="12725266" y="1411122"/>
                      <a:pt x="12714191" y="1405168"/>
                      <a:pt x="12707655" y="1395265"/>
                    </a:cubicBezTo>
                    <a:cubicBezTo>
                      <a:pt x="12701120" y="1385364"/>
                      <a:pt x="12700000" y="1372839"/>
                      <a:pt x="12704675" y="1361934"/>
                    </a:cubicBezTo>
                    <a:lnTo>
                      <a:pt x="12895316" y="917222"/>
                    </a:lnTo>
                    <a:lnTo>
                      <a:pt x="12965448" y="741821"/>
                    </a:lnTo>
                    <a:cubicBezTo>
                      <a:pt x="13008318" y="634683"/>
                      <a:pt x="13112094" y="564437"/>
                      <a:pt x="13227492" y="564445"/>
                    </a:cubicBezTo>
                    <a:lnTo>
                      <a:pt x="13409806" y="564445"/>
                    </a:lnTo>
                    <a:cubicBezTo>
                      <a:pt x="13525204" y="564437"/>
                      <a:pt x="13628980" y="634683"/>
                      <a:pt x="13671851" y="741821"/>
                    </a:cubicBezTo>
                    <a:lnTo>
                      <a:pt x="13741983" y="917222"/>
                    </a:lnTo>
                    <a:lnTo>
                      <a:pt x="13932553" y="1361934"/>
                    </a:lnTo>
                    <a:cubicBezTo>
                      <a:pt x="13937227" y="1372839"/>
                      <a:pt x="13936107" y="1385364"/>
                      <a:pt x="13929573" y="1395265"/>
                    </a:cubicBezTo>
                    <a:cubicBezTo>
                      <a:pt x="13923037" y="1405168"/>
                      <a:pt x="13911962" y="1411122"/>
                      <a:pt x="13900097" y="1411112"/>
                    </a:cubicBezTo>
                    <a:lnTo>
                      <a:pt x="13835045" y="1411112"/>
                    </a:lnTo>
                    <a:cubicBezTo>
                      <a:pt x="13778607" y="1411105"/>
                      <a:pt x="13727601" y="1377471"/>
                      <a:pt x="13705363" y="1325598"/>
                    </a:cubicBezTo>
                    <a:lnTo>
                      <a:pt x="13551342" y="966259"/>
                    </a:lnTo>
                    <a:cubicBezTo>
                      <a:pt x="13548095" y="958709"/>
                      <a:pt x="13536736" y="961884"/>
                      <a:pt x="13537865" y="969998"/>
                    </a:cubicBezTo>
                    <a:lnTo>
                      <a:pt x="13600872" y="1411112"/>
                    </a:lnTo>
                    <a:lnTo>
                      <a:pt x="13668252" y="2219607"/>
                    </a:lnTo>
                    <a:cubicBezTo>
                      <a:pt x="13669060" y="2229430"/>
                      <a:pt x="13665722" y="2239142"/>
                      <a:pt x="13659048" y="2246392"/>
                    </a:cubicBezTo>
                    <a:cubicBezTo>
                      <a:pt x="13652374" y="2253644"/>
                      <a:pt x="13642970" y="2257772"/>
                      <a:pt x="13633115" y="2257778"/>
                    </a:cubicBezTo>
                    <a:lnTo>
                      <a:pt x="13579281" y="2257778"/>
                    </a:lnTo>
                    <a:cubicBezTo>
                      <a:pt x="13510299" y="2257786"/>
                      <a:pt x="13451422" y="2207922"/>
                      <a:pt x="13440076" y="2139880"/>
                    </a:cubicBezTo>
                    <a:lnTo>
                      <a:pt x="13325704" y="1452880"/>
                    </a:lnTo>
                    <a:cubicBezTo>
                      <a:pt x="13324363" y="1444978"/>
                      <a:pt x="13313076" y="1444978"/>
                      <a:pt x="13311735" y="1452880"/>
                    </a:cubicBezTo>
                    <a:lnTo>
                      <a:pt x="13197294" y="2139880"/>
                    </a:lnTo>
                    <a:cubicBezTo>
                      <a:pt x="13185942" y="2207948"/>
                      <a:pt x="13127025" y="2257821"/>
                      <a:pt x="13058017" y="2257778"/>
                    </a:cubicBezTo>
                    <a:lnTo>
                      <a:pt x="13004183" y="2257778"/>
                    </a:lnTo>
                    <a:cubicBezTo>
                      <a:pt x="12994328" y="2257772"/>
                      <a:pt x="12984924" y="2253644"/>
                      <a:pt x="12978250" y="2246392"/>
                    </a:cubicBezTo>
                    <a:cubicBezTo>
                      <a:pt x="12971576" y="2239142"/>
                      <a:pt x="12968239" y="2229430"/>
                      <a:pt x="12969046" y="2219607"/>
                    </a:cubicBezTo>
                    <a:lnTo>
                      <a:pt x="13036427" y="1411112"/>
                    </a:lnTo>
                    <a:lnTo>
                      <a:pt x="13099433" y="969998"/>
                    </a:lnTo>
                    <a:moveTo>
                      <a:pt x="14906149" y="0"/>
                    </a:moveTo>
                    <a:cubicBezTo>
                      <a:pt x="14789249" y="0"/>
                      <a:pt x="14694483" y="94766"/>
                      <a:pt x="14694483" y="211667"/>
                    </a:cubicBezTo>
                    <a:lnTo>
                      <a:pt x="14694483" y="282222"/>
                    </a:lnTo>
                    <a:cubicBezTo>
                      <a:pt x="14694483" y="399123"/>
                      <a:pt x="14789249" y="493889"/>
                      <a:pt x="14906149" y="493889"/>
                    </a:cubicBezTo>
                    <a:cubicBezTo>
                      <a:pt x="15023049" y="493889"/>
                      <a:pt x="15117815" y="399123"/>
                      <a:pt x="15117815" y="282222"/>
                    </a:cubicBezTo>
                    <a:lnTo>
                      <a:pt x="15117815" y="211667"/>
                    </a:lnTo>
                    <a:cubicBezTo>
                      <a:pt x="15117815" y="94766"/>
                      <a:pt x="15023049" y="0"/>
                      <a:pt x="14906149" y="0"/>
                    </a:cubicBezTo>
                    <a:moveTo>
                      <a:pt x="14686933" y="969998"/>
                    </a:moveTo>
                    <a:cubicBezTo>
                      <a:pt x="14688133" y="961884"/>
                      <a:pt x="14676703" y="958709"/>
                      <a:pt x="14673528" y="966259"/>
                    </a:cubicBezTo>
                    <a:lnTo>
                      <a:pt x="14519504" y="1325598"/>
                    </a:lnTo>
                    <a:cubicBezTo>
                      <a:pt x="14497248" y="1377518"/>
                      <a:pt x="14446172" y="1411162"/>
                      <a:pt x="14389683" y="1411112"/>
                    </a:cubicBezTo>
                    <a:lnTo>
                      <a:pt x="14324629" y="1411112"/>
                    </a:lnTo>
                    <a:cubicBezTo>
                      <a:pt x="14312765" y="1411122"/>
                      <a:pt x="14301690" y="1405168"/>
                      <a:pt x="14295155" y="1395265"/>
                    </a:cubicBezTo>
                    <a:cubicBezTo>
                      <a:pt x="14288619" y="1385364"/>
                      <a:pt x="14287500" y="1372839"/>
                      <a:pt x="14292174" y="1361934"/>
                    </a:cubicBezTo>
                    <a:lnTo>
                      <a:pt x="14482815" y="917222"/>
                    </a:lnTo>
                    <a:lnTo>
                      <a:pt x="14552947" y="741821"/>
                    </a:lnTo>
                    <a:cubicBezTo>
                      <a:pt x="14595818" y="634683"/>
                      <a:pt x="14699594" y="564437"/>
                      <a:pt x="14814992" y="564445"/>
                    </a:cubicBezTo>
                    <a:lnTo>
                      <a:pt x="14997306" y="564445"/>
                    </a:lnTo>
                    <a:cubicBezTo>
                      <a:pt x="15112704" y="564437"/>
                      <a:pt x="15216480" y="634683"/>
                      <a:pt x="15259351" y="741821"/>
                    </a:cubicBezTo>
                    <a:lnTo>
                      <a:pt x="15329483" y="917222"/>
                    </a:lnTo>
                    <a:lnTo>
                      <a:pt x="15520053" y="1361934"/>
                    </a:lnTo>
                    <a:cubicBezTo>
                      <a:pt x="15524727" y="1372839"/>
                      <a:pt x="15523607" y="1385364"/>
                      <a:pt x="15517073" y="1395265"/>
                    </a:cubicBezTo>
                    <a:cubicBezTo>
                      <a:pt x="15510537" y="1405168"/>
                      <a:pt x="15499462" y="1411122"/>
                      <a:pt x="15487597" y="1411112"/>
                    </a:cubicBezTo>
                    <a:lnTo>
                      <a:pt x="15422545" y="1411112"/>
                    </a:lnTo>
                    <a:cubicBezTo>
                      <a:pt x="15366107" y="1411105"/>
                      <a:pt x="15315101" y="1377471"/>
                      <a:pt x="15292863" y="1325598"/>
                    </a:cubicBezTo>
                    <a:lnTo>
                      <a:pt x="15138842" y="966259"/>
                    </a:lnTo>
                    <a:cubicBezTo>
                      <a:pt x="15135595" y="958709"/>
                      <a:pt x="15124236" y="961884"/>
                      <a:pt x="15125365" y="969998"/>
                    </a:cubicBezTo>
                    <a:lnTo>
                      <a:pt x="15188372" y="1411112"/>
                    </a:lnTo>
                    <a:lnTo>
                      <a:pt x="15255752" y="2219607"/>
                    </a:lnTo>
                    <a:cubicBezTo>
                      <a:pt x="15256560" y="2229430"/>
                      <a:pt x="15253222" y="2239142"/>
                      <a:pt x="15246548" y="2246392"/>
                    </a:cubicBezTo>
                    <a:cubicBezTo>
                      <a:pt x="15239874" y="2253644"/>
                      <a:pt x="15230470" y="2257772"/>
                      <a:pt x="15220615" y="2257778"/>
                    </a:cubicBezTo>
                    <a:lnTo>
                      <a:pt x="15166781" y="2257778"/>
                    </a:lnTo>
                    <a:cubicBezTo>
                      <a:pt x="15097799" y="2257786"/>
                      <a:pt x="15038922" y="2207922"/>
                      <a:pt x="15027576" y="2139880"/>
                    </a:cubicBezTo>
                    <a:lnTo>
                      <a:pt x="14913204" y="1452880"/>
                    </a:lnTo>
                    <a:cubicBezTo>
                      <a:pt x="14911863" y="1444978"/>
                      <a:pt x="14900576" y="1444978"/>
                      <a:pt x="14899235" y="1452880"/>
                    </a:cubicBezTo>
                    <a:lnTo>
                      <a:pt x="14784794" y="2139880"/>
                    </a:lnTo>
                    <a:cubicBezTo>
                      <a:pt x="14773442" y="2207948"/>
                      <a:pt x="14714525" y="2257821"/>
                      <a:pt x="14645517" y="2257778"/>
                    </a:cubicBezTo>
                    <a:lnTo>
                      <a:pt x="14591683" y="2257778"/>
                    </a:lnTo>
                    <a:cubicBezTo>
                      <a:pt x="14581828" y="2257772"/>
                      <a:pt x="14572425" y="2253644"/>
                      <a:pt x="14565750" y="2246392"/>
                    </a:cubicBezTo>
                    <a:cubicBezTo>
                      <a:pt x="14559076" y="2239142"/>
                      <a:pt x="14555738" y="2229430"/>
                      <a:pt x="14556547" y="2219607"/>
                    </a:cubicBezTo>
                    <a:lnTo>
                      <a:pt x="14623927" y="1411112"/>
                    </a:lnTo>
                    <a:lnTo>
                      <a:pt x="14686933" y="969998"/>
                    </a:lnTo>
                    <a:moveTo>
                      <a:pt x="618649" y="2575278"/>
                    </a:moveTo>
                    <a:cubicBezTo>
                      <a:pt x="501749" y="2575278"/>
                      <a:pt x="406982" y="2670045"/>
                      <a:pt x="406982" y="2786945"/>
                    </a:cubicBezTo>
                    <a:lnTo>
                      <a:pt x="406982" y="2857500"/>
                    </a:lnTo>
                    <a:cubicBezTo>
                      <a:pt x="406982" y="2974401"/>
                      <a:pt x="501749" y="3069167"/>
                      <a:pt x="618649" y="3069167"/>
                    </a:cubicBezTo>
                    <a:cubicBezTo>
                      <a:pt x="735549" y="3069167"/>
                      <a:pt x="830316" y="2974401"/>
                      <a:pt x="830316" y="2857500"/>
                    </a:cubicBezTo>
                    <a:lnTo>
                      <a:pt x="830316" y="2786945"/>
                    </a:lnTo>
                    <a:cubicBezTo>
                      <a:pt x="830316" y="2670045"/>
                      <a:pt x="735549" y="2575278"/>
                      <a:pt x="618649" y="2575278"/>
                    </a:cubicBezTo>
                    <a:moveTo>
                      <a:pt x="399433" y="3545276"/>
                    </a:moveTo>
                    <a:cubicBezTo>
                      <a:pt x="400632" y="3537162"/>
                      <a:pt x="389202" y="3533987"/>
                      <a:pt x="386027" y="3541537"/>
                    </a:cubicBezTo>
                    <a:lnTo>
                      <a:pt x="232005" y="3900876"/>
                    </a:lnTo>
                    <a:cubicBezTo>
                      <a:pt x="209748" y="3952796"/>
                      <a:pt x="158672" y="3986440"/>
                      <a:pt x="102182" y="3986389"/>
                    </a:cubicBezTo>
                    <a:lnTo>
                      <a:pt x="37130" y="3986389"/>
                    </a:lnTo>
                    <a:cubicBezTo>
                      <a:pt x="25266" y="3986400"/>
                      <a:pt x="14190" y="3980445"/>
                      <a:pt x="7655" y="3970543"/>
                    </a:cubicBezTo>
                    <a:cubicBezTo>
                      <a:pt x="1120" y="3960641"/>
                      <a:pt x="0" y="3948116"/>
                      <a:pt x="4675" y="3937212"/>
                    </a:cubicBezTo>
                    <a:lnTo>
                      <a:pt x="195316" y="3492500"/>
                    </a:lnTo>
                    <a:lnTo>
                      <a:pt x="265448" y="3317099"/>
                    </a:lnTo>
                    <a:cubicBezTo>
                      <a:pt x="308318" y="3209961"/>
                      <a:pt x="412094" y="3139715"/>
                      <a:pt x="527491" y="3139722"/>
                    </a:cubicBezTo>
                    <a:lnTo>
                      <a:pt x="709807" y="3139722"/>
                    </a:lnTo>
                    <a:cubicBezTo>
                      <a:pt x="825204" y="3139715"/>
                      <a:pt x="928980" y="3209961"/>
                      <a:pt x="971850" y="3317099"/>
                    </a:cubicBezTo>
                    <a:lnTo>
                      <a:pt x="1041982" y="3492500"/>
                    </a:lnTo>
                    <a:lnTo>
                      <a:pt x="1232553" y="3937212"/>
                    </a:lnTo>
                    <a:cubicBezTo>
                      <a:pt x="1237228" y="3948116"/>
                      <a:pt x="1236108" y="3960641"/>
                      <a:pt x="1229572" y="3970543"/>
                    </a:cubicBezTo>
                    <a:cubicBezTo>
                      <a:pt x="1223037" y="3980445"/>
                      <a:pt x="1211962" y="3986400"/>
                      <a:pt x="1200097" y="3986389"/>
                    </a:cubicBezTo>
                    <a:lnTo>
                      <a:pt x="1135045" y="3986389"/>
                    </a:lnTo>
                    <a:cubicBezTo>
                      <a:pt x="1078607" y="3986383"/>
                      <a:pt x="1027601" y="3952749"/>
                      <a:pt x="1005364" y="3900876"/>
                    </a:cubicBezTo>
                    <a:lnTo>
                      <a:pt x="851341" y="3541537"/>
                    </a:lnTo>
                    <a:cubicBezTo>
                      <a:pt x="848096" y="3533987"/>
                      <a:pt x="836736" y="3537162"/>
                      <a:pt x="837865" y="3545276"/>
                    </a:cubicBezTo>
                    <a:lnTo>
                      <a:pt x="900871" y="3986389"/>
                    </a:lnTo>
                    <a:lnTo>
                      <a:pt x="968252" y="4794886"/>
                    </a:lnTo>
                    <a:cubicBezTo>
                      <a:pt x="969060" y="4804708"/>
                      <a:pt x="965723" y="4814419"/>
                      <a:pt x="959048" y="4821670"/>
                    </a:cubicBezTo>
                    <a:cubicBezTo>
                      <a:pt x="952374" y="4828922"/>
                      <a:pt x="942970" y="4833050"/>
                      <a:pt x="933115" y="4833056"/>
                    </a:cubicBezTo>
                    <a:lnTo>
                      <a:pt x="879281" y="4833056"/>
                    </a:lnTo>
                    <a:cubicBezTo>
                      <a:pt x="810300" y="4833065"/>
                      <a:pt x="751423" y="4783200"/>
                      <a:pt x="740075" y="4715157"/>
                    </a:cubicBezTo>
                    <a:lnTo>
                      <a:pt x="625705" y="4028158"/>
                    </a:lnTo>
                    <a:cubicBezTo>
                      <a:pt x="624364" y="4020256"/>
                      <a:pt x="613075" y="4020256"/>
                      <a:pt x="611735" y="4028158"/>
                    </a:cubicBezTo>
                    <a:lnTo>
                      <a:pt x="497293" y="4715157"/>
                    </a:lnTo>
                    <a:cubicBezTo>
                      <a:pt x="485942" y="4783226"/>
                      <a:pt x="427025" y="4833099"/>
                      <a:pt x="358017" y="4833056"/>
                    </a:cubicBezTo>
                    <a:lnTo>
                      <a:pt x="304183" y="4833056"/>
                    </a:lnTo>
                    <a:cubicBezTo>
                      <a:pt x="294328" y="4833050"/>
                      <a:pt x="284924" y="4828922"/>
                      <a:pt x="278250" y="4821670"/>
                    </a:cubicBezTo>
                    <a:cubicBezTo>
                      <a:pt x="271575" y="4814419"/>
                      <a:pt x="268238" y="4804708"/>
                      <a:pt x="269046" y="4794886"/>
                    </a:cubicBezTo>
                    <a:lnTo>
                      <a:pt x="336427" y="3986389"/>
                    </a:lnTo>
                    <a:lnTo>
                      <a:pt x="399433" y="3545276"/>
                    </a:lnTo>
                    <a:moveTo>
                      <a:pt x="2206149" y="2575278"/>
                    </a:moveTo>
                    <a:cubicBezTo>
                      <a:pt x="2089249" y="2575278"/>
                      <a:pt x="1994482" y="2670045"/>
                      <a:pt x="1994482" y="2786945"/>
                    </a:cubicBezTo>
                    <a:lnTo>
                      <a:pt x="1994482" y="2857500"/>
                    </a:lnTo>
                    <a:cubicBezTo>
                      <a:pt x="1994482" y="2974401"/>
                      <a:pt x="2089249" y="3069167"/>
                      <a:pt x="2206149" y="3069167"/>
                    </a:cubicBezTo>
                    <a:cubicBezTo>
                      <a:pt x="2323049" y="3069167"/>
                      <a:pt x="2417816" y="2974401"/>
                      <a:pt x="2417816" y="2857500"/>
                    </a:cubicBezTo>
                    <a:lnTo>
                      <a:pt x="2417816" y="2786945"/>
                    </a:lnTo>
                    <a:cubicBezTo>
                      <a:pt x="2417816" y="2670045"/>
                      <a:pt x="2323049" y="2575278"/>
                      <a:pt x="2206149" y="2575278"/>
                    </a:cubicBezTo>
                    <a:moveTo>
                      <a:pt x="1986933" y="3545276"/>
                    </a:moveTo>
                    <a:cubicBezTo>
                      <a:pt x="1988132" y="3537162"/>
                      <a:pt x="1976702" y="3533987"/>
                      <a:pt x="1973527" y="3541537"/>
                    </a:cubicBezTo>
                    <a:lnTo>
                      <a:pt x="1819505" y="3900876"/>
                    </a:lnTo>
                    <a:cubicBezTo>
                      <a:pt x="1797248" y="3952796"/>
                      <a:pt x="1746172" y="3986440"/>
                      <a:pt x="1689682" y="3986389"/>
                    </a:cubicBezTo>
                    <a:lnTo>
                      <a:pt x="1624630" y="3986389"/>
                    </a:lnTo>
                    <a:cubicBezTo>
                      <a:pt x="1612766" y="3986400"/>
                      <a:pt x="1601690" y="3980445"/>
                      <a:pt x="1595155" y="3970543"/>
                    </a:cubicBezTo>
                    <a:cubicBezTo>
                      <a:pt x="1588620" y="3960641"/>
                      <a:pt x="1587500" y="3948116"/>
                      <a:pt x="1592175" y="3937212"/>
                    </a:cubicBezTo>
                    <a:lnTo>
                      <a:pt x="1782816" y="3492500"/>
                    </a:lnTo>
                    <a:lnTo>
                      <a:pt x="1852948" y="3317099"/>
                    </a:lnTo>
                    <a:cubicBezTo>
                      <a:pt x="1895818" y="3209961"/>
                      <a:pt x="1999595" y="3139715"/>
                      <a:pt x="2114991" y="3139722"/>
                    </a:cubicBezTo>
                    <a:lnTo>
                      <a:pt x="2297307" y="3139722"/>
                    </a:lnTo>
                    <a:cubicBezTo>
                      <a:pt x="2412703" y="3139715"/>
                      <a:pt x="2516480" y="3209961"/>
                      <a:pt x="2559350" y="3317099"/>
                    </a:cubicBezTo>
                    <a:lnTo>
                      <a:pt x="2629482" y="3492500"/>
                    </a:lnTo>
                    <a:lnTo>
                      <a:pt x="2820053" y="3937212"/>
                    </a:lnTo>
                    <a:cubicBezTo>
                      <a:pt x="2824728" y="3948116"/>
                      <a:pt x="2823608" y="3960641"/>
                      <a:pt x="2817072" y="3970543"/>
                    </a:cubicBezTo>
                    <a:cubicBezTo>
                      <a:pt x="2810537" y="3980445"/>
                      <a:pt x="2799462" y="3986400"/>
                      <a:pt x="2787597" y="3986389"/>
                    </a:cubicBezTo>
                    <a:lnTo>
                      <a:pt x="2722545" y="3986389"/>
                    </a:lnTo>
                    <a:cubicBezTo>
                      <a:pt x="2666107" y="3986383"/>
                      <a:pt x="2615101" y="3952749"/>
                      <a:pt x="2592864" y="3900876"/>
                    </a:cubicBezTo>
                    <a:lnTo>
                      <a:pt x="2438841" y="3541537"/>
                    </a:lnTo>
                    <a:cubicBezTo>
                      <a:pt x="2435596" y="3533987"/>
                      <a:pt x="2424236" y="3537162"/>
                      <a:pt x="2425365" y="3545276"/>
                    </a:cubicBezTo>
                    <a:lnTo>
                      <a:pt x="2488371" y="3986389"/>
                    </a:lnTo>
                    <a:lnTo>
                      <a:pt x="2555752" y="4794886"/>
                    </a:lnTo>
                    <a:cubicBezTo>
                      <a:pt x="2556560" y="4804708"/>
                      <a:pt x="2553223" y="4814419"/>
                      <a:pt x="2546548" y="4821670"/>
                    </a:cubicBezTo>
                    <a:cubicBezTo>
                      <a:pt x="2539874" y="4828922"/>
                      <a:pt x="2530470" y="4833050"/>
                      <a:pt x="2520615" y="4833056"/>
                    </a:cubicBezTo>
                    <a:lnTo>
                      <a:pt x="2466781" y="4833056"/>
                    </a:lnTo>
                    <a:cubicBezTo>
                      <a:pt x="2397800" y="4833065"/>
                      <a:pt x="2338923" y="4783200"/>
                      <a:pt x="2327575" y="4715157"/>
                    </a:cubicBezTo>
                    <a:lnTo>
                      <a:pt x="2213205" y="4028158"/>
                    </a:lnTo>
                    <a:cubicBezTo>
                      <a:pt x="2211864" y="4020256"/>
                      <a:pt x="2200575" y="4020256"/>
                      <a:pt x="2199234" y="4028158"/>
                    </a:cubicBezTo>
                    <a:lnTo>
                      <a:pt x="2084793" y="4715157"/>
                    </a:lnTo>
                    <a:cubicBezTo>
                      <a:pt x="2073442" y="4783226"/>
                      <a:pt x="2014525" y="4833099"/>
                      <a:pt x="1945517" y="4833056"/>
                    </a:cubicBezTo>
                    <a:lnTo>
                      <a:pt x="1891683" y="4833056"/>
                    </a:lnTo>
                    <a:cubicBezTo>
                      <a:pt x="1881828" y="4833050"/>
                      <a:pt x="1872424" y="4828922"/>
                      <a:pt x="1865750" y="4821670"/>
                    </a:cubicBezTo>
                    <a:cubicBezTo>
                      <a:pt x="1859075" y="4814419"/>
                      <a:pt x="1855738" y="4804708"/>
                      <a:pt x="1856546" y="4794886"/>
                    </a:cubicBezTo>
                    <a:lnTo>
                      <a:pt x="1923927" y="3986389"/>
                    </a:lnTo>
                    <a:lnTo>
                      <a:pt x="1986933" y="3545276"/>
                    </a:lnTo>
                    <a:moveTo>
                      <a:pt x="3793649" y="2575278"/>
                    </a:moveTo>
                    <a:cubicBezTo>
                      <a:pt x="3676749" y="2575278"/>
                      <a:pt x="3581982" y="2670045"/>
                      <a:pt x="3581982" y="2786945"/>
                    </a:cubicBezTo>
                    <a:lnTo>
                      <a:pt x="3581982" y="2857500"/>
                    </a:lnTo>
                    <a:cubicBezTo>
                      <a:pt x="3581982" y="2974401"/>
                      <a:pt x="3676749" y="3069167"/>
                      <a:pt x="3793649" y="3069167"/>
                    </a:cubicBezTo>
                    <a:cubicBezTo>
                      <a:pt x="3910549" y="3069167"/>
                      <a:pt x="4005316" y="2974401"/>
                      <a:pt x="4005316" y="2857500"/>
                    </a:cubicBezTo>
                    <a:lnTo>
                      <a:pt x="4005316" y="2786945"/>
                    </a:lnTo>
                    <a:cubicBezTo>
                      <a:pt x="4005316" y="2670045"/>
                      <a:pt x="3910549" y="2575278"/>
                      <a:pt x="3793649" y="2575278"/>
                    </a:cubicBezTo>
                    <a:moveTo>
                      <a:pt x="3574433" y="3545276"/>
                    </a:moveTo>
                    <a:cubicBezTo>
                      <a:pt x="3575632" y="3537162"/>
                      <a:pt x="3564202" y="3533987"/>
                      <a:pt x="3561027" y="3541537"/>
                    </a:cubicBezTo>
                    <a:lnTo>
                      <a:pt x="3407004" y="3900876"/>
                    </a:lnTo>
                    <a:cubicBezTo>
                      <a:pt x="3384748" y="3952796"/>
                      <a:pt x="3333672" y="3986440"/>
                      <a:pt x="3277182" y="3986389"/>
                    </a:cubicBezTo>
                    <a:lnTo>
                      <a:pt x="3212130" y="3986389"/>
                    </a:lnTo>
                    <a:cubicBezTo>
                      <a:pt x="3200266" y="3986400"/>
                      <a:pt x="3189190" y="3980445"/>
                      <a:pt x="3182655" y="3970543"/>
                    </a:cubicBezTo>
                    <a:cubicBezTo>
                      <a:pt x="3176120" y="3960641"/>
                      <a:pt x="3175000" y="3948116"/>
                      <a:pt x="3179675" y="3937212"/>
                    </a:cubicBezTo>
                    <a:lnTo>
                      <a:pt x="3370316" y="3492500"/>
                    </a:lnTo>
                    <a:lnTo>
                      <a:pt x="3440448" y="3317099"/>
                    </a:lnTo>
                    <a:cubicBezTo>
                      <a:pt x="3483318" y="3209961"/>
                      <a:pt x="3587095" y="3139715"/>
                      <a:pt x="3702491" y="3139722"/>
                    </a:cubicBezTo>
                    <a:lnTo>
                      <a:pt x="3884807" y="3139722"/>
                    </a:lnTo>
                    <a:cubicBezTo>
                      <a:pt x="4000203" y="3139715"/>
                      <a:pt x="4103980" y="3209961"/>
                      <a:pt x="4146850" y="3317099"/>
                    </a:cubicBezTo>
                    <a:lnTo>
                      <a:pt x="4216982" y="3492500"/>
                    </a:lnTo>
                    <a:lnTo>
                      <a:pt x="4407553" y="3937212"/>
                    </a:lnTo>
                    <a:cubicBezTo>
                      <a:pt x="4412228" y="3948116"/>
                      <a:pt x="4411107" y="3960641"/>
                      <a:pt x="4404572" y="3970543"/>
                    </a:cubicBezTo>
                    <a:cubicBezTo>
                      <a:pt x="4398037" y="3980445"/>
                      <a:pt x="4386962" y="3986400"/>
                      <a:pt x="4375097" y="3986389"/>
                    </a:cubicBezTo>
                    <a:lnTo>
                      <a:pt x="4310045" y="3986389"/>
                    </a:lnTo>
                    <a:cubicBezTo>
                      <a:pt x="4253607" y="3986383"/>
                      <a:pt x="4202601" y="3952749"/>
                      <a:pt x="4180364" y="3900876"/>
                    </a:cubicBezTo>
                    <a:lnTo>
                      <a:pt x="4026341" y="3541537"/>
                    </a:lnTo>
                    <a:cubicBezTo>
                      <a:pt x="4023096" y="3533987"/>
                      <a:pt x="4011736" y="3537162"/>
                      <a:pt x="4012865" y="3545276"/>
                    </a:cubicBezTo>
                    <a:lnTo>
                      <a:pt x="4075871" y="3986389"/>
                    </a:lnTo>
                    <a:lnTo>
                      <a:pt x="4143252" y="4794886"/>
                    </a:lnTo>
                    <a:cubicBezTo>
                      <a:pt x="4144060" y="4804708"/>
                      <a:pt x="4140723" y="4814419"/>
                      <a:pt x="4134048" y="4821670"/>
                    </a:cubicBezTo>
                    <a:cubicBezTo>
                      <a:pt x="4127374" y="4828922"/>
                      <a:pt x="4117970" y="4833050"/>
                      <a:pt x="4108115" y="4833056"/>
                    </a:cubicBezTo>
                    <a:lnTo>
                      <a:pt x="4054281" y="4833056"/>
                    </a:lnTo>
                    <a:cubicBezTo>
                      <a:pt x="3985299" y="4833065"/>
                      <a:pt x="3926423" y="4783200"/>
                      <a:pt x="3915075" y="4715157"/>
                    </a:cubicBezTo>
                    <a:lnTo>
                      <a:pt x="3800704" y="4028158"/>
                    </a:lnTo>
                    <a:cubicBezTo>
                      <a:pt x="3799364" y="4020256"/>
                      <a:pt x="3788075" y="4020256"/>
                      <a:pt x="3786735" y="4028158"/>
                    </a:cubicBezTo>
                    <a:lnTo>
                      <a:pt x="3672294" y="4715157"/>
                    </a:lnTo>
                    <a:cubicBezTo>
                      <a:pt x="3660942" y="4783226"/>
                      <a:pt x="3602025" y="4833099"/>
                      <a:pt x="3533017" y="4833056"/>
                    </a:cubicBezTo>
                    <a:lnTo>
                      <a:pt x="3479183" y="4833056"/>
                    </a:lnTo>
                    <a:cubicBezTo>
                      <a:pt x="3469328" y="4833050"/>
                      <a:pt x="3459924" y="4828922"/>
                      <a:pt x="3453250" y="4821670"/>
                    </a:cubicBezTo>
                    <a:cubicBezTo>
                      <a:pt x="3446575" y="4814419"/>
                      <a:pt x="3443238" y="4804708"/>
                      <a:pt x="3444046" y="4794886"/>
                    </a:cubicBezTo>
                    <a:lnTo>
                      <a:pt x="3511427" y="3986389"/>
                    </a:lnTo>
                    <a:lnTo>
                      <a:pt x="3574433" y="3545276"/>
                    </a:lnTo>
                    <a:moveTo>
                      <a:pt x="5381149" y="2575278"/>
                    </a:moveTo>
                    <a:cubicBezTo>
                      <a:pt x="5264249" y="2575278"/>
                      <a:pt x="5169482" y="2670045"/>
                      <a:pt x="5169482" y="2786945"/>
                    </a:cubicBezTo>
                    <a:lnTo>
                      <a:pt x="5169482" y="2857500"/>
                    </a:lnTo>
                    <a:cubicBezTo>
                      <a:pt x="5169482" y="2974401"/>
                      <a:pt x="5264249" y="3069167"/>
                      <a:pt x="5381149" y="3069167"/>
                    </a:cubicBezTo>
                    <a:cubicBezTo>
                      <a:pt x="5498049" y="3069167"/>
                      <a:pt x="5592816" y="2974401"/>
                      <a:pt x="5592816" y="2857500"/>
                    </a:cubicBezTo>
                    <a:lnTo>
                      <a:pt x="5592816" y="2786945"/>
                    </a:lnTo>
                    <a:cubicBezTo>
                      <a:pt x="5592816" y="2670045"/>
                      <a:pt x="5498049" y="2575278"/>
                      <a:pt x="5381149" y="2575278"/>
                    </a:cubicBezTo>
                    <a:moveTo>
                      <a:pt x="5161933" y="3545276"/>
                    </a:moveTo>
                    <a:cubicBezTo>
                      <a:pt x="5163132" y="3537162"/>
                      <a:pt x="5151702" y="3533987"/>
                      <a:pt x="5148527" y="3541537"/>
                    </a:cubicBezTo>
                    <a:lnTo>
                      <a:pt x="4994504" y="3900876"/>
                    </a:lnTo>
                    <a:cubicBezTo>
                      <a:pt x="4972248" y="3952796"/>
                      <a:pt x="4921172" y="3986440"/>
                      <a:pt x="4864682" y="3986389"/>
                    </a:cubicBezTo>
                    <a:lnTo>
                      <a:pt x="4799630" y="3986389"/>
                    </a:lnTo>
                    <a:cubicBezTo>
                      <a:pt x="4787765" y="3986400"/>
                      <a:pt x="4776691" y="3980445"/>
                      <a:pt x="4770155" y="3970543"/>
                    </a:cubicBezTo>
                    <a:cubicBezTo>
                      <a:pt x="4763620" y="3960641"/>
                      <a:pt x="4762500" y="3948116"/>
                      <a:pt x="4767174" y="3937212"/>
                    </a:cubicBezTo>
                    <a:lnTo>
                      <a:pt x="4957816" y="3492500"/>
                    </a:lnTo>
                    <a:lnTo>
                      <a:pt x="5027948" y="3317099"/>
                    </a:lnTo>
                    <a:cubicBezTo>
                      <a:pt x="5070818" y="3209961"/>
                      <a:pt x="5174595" y="3139715"/>
                      <a:pt x="5289991" y="3139722"/>
                    </a:cubicBezTo>
                    <a:lnTo>
                      <a:pt x="5472307" y="3139722"/>
                    </a:lnTo>
                    <a:cubicBezTo>
                      <a:pt x="5587703" y="3139715"/>
                      <a:pt x="5691480" y="3209961"/>
                      <a:pt x="5734350" y="3317099"/>
                    </a:cubicBezTo>
                    <a:lnTo>
                      <a:pt x="5804482" y="3492500"/>
                    </a:lnTo>
                    <a:lnTo>
                      <a:pt x="5995053" y="3937212"/>
                    </a:lnTo>
                    <a:cubicBezTo>
                      <a:pt x="5999728" y="3948116"/>
                      <a:pt x="5998607" y="3960641"/>
                      <a:pt x="5992072" y="3970543"/>
                    </a:cubicBezTo>
                    <a:cubicBezTo>
                      <a:pt x="5985537" y="3980445"/>
                      <a:pt x="5974462" y="3986400"/>
                      <a:pt x="5962597" y="3986389"/>
                    </a:cubicBezTo>
                    <a:lnTo>
                      <a:pt x="5897545" y="3986389"/>
                    </a:lnTo>
                    <a:cubicBezTo>
                      <a:pt x="5841107" y="3986383"/>
                      <a:pt x="5790101" y="3952749"/>
                      <a:pt x="5767864" y="3900876"/>
                    </a:cubicBezTo>
                    <a:lnTo>
                      <a:pt x="5613841" y="3541537"/>
                    </a:lnTo>
                    <a:cubicBezTo>
                      <a:pt x="5610596" y="3533987"/>
                      <a:pt x="5599236" y="3537162"/>
                      <a:pt x="5600365" y="3545276"/>
                    </a:cubicBezTo>
                    <a:lnTo>
                      <a:pt x="5663371" y="3986389"/>
                    </a:lnTo>
                    <a:lnTo>
                      <a:pt x="5730752" y="4794886"/>
                    </a:lnTo>
                    <a:cubicBezTo>
                      <a:pt x="5731560" y="4804708"/>
                      <a:pt x="5728223" y="4814419"/>
                      <a:pt x="5721548" y="4821670"/>
                    </a:cubicBezTo>
                    <a:cubicBezTo>
                      <a:pt x="5714874" y="4828922"/>
                      <a:pt x="5705470" y="4833050"/>
                      <a:pt x="5695615" y="4833056"/>
                    </a:cubicBezTo>
                    <a:lnTo>
                      <a:pt x="5641781" y="4833056"/>
                    </a:lnTo>
                    <a:cubicBezTo>
                      <a:pt x="5572799" y="4833065"/>
                      <a:pt x="5513923" y="4783200"/>
                      <a:pt x="5502575" y="4715157"/>
                    </a:cubicBezTo>
                    <a:lnTo>
                      <a:pt x="5388204" y="4028158"/>
                    </a:lnTo>
                    <a:cubicBezTo>
                      <a:pt x="5386864" y="4020256"/>
                      <a:pt x="5375575" y="4020256"/>
                      <a:pt x="5374235" y="4028158"/>
                    </a:cubicBezTo>
                    <a:lnTo>
                      <a:pt x="5259794" y="4715157"/>
                    </a:lnTo>
                    <a:cubicBezTo>
                      <a:pt x="5248442" y="4783226"/>
                      <a:pt x="5189525" y="4833099"/>
                      <a:pt x="5120517" y="4833056"/>
                    </a:cubicBezTo>
                    <a:lnTo>
                      <a:pt x="5066683" y="4833056"/>
                    </a:lnTo>
                    <a:cubicBezTo>
                      <a:pt x="5056828" y="4833050"/>
                      <a:pt x="5047424" y="4828922"/>
                      <a:pt x="5040750" y="4821670"/>
                    </a:cubicBezTo>
                    <a:cubicBezTo>
                      <a:pt x="5034075" y="4814419"/>
                      <a:pt x="5030738" y="4804708"/>
                      <a:pt x="5031546" y="4794886"/>
                    </a:cubicBezTo>
                    <a:lnTo>
                      <a:pt x="5098927" y="3986389"/>
                    </a:lnTo>
                    <a:lnTo>
                      <a:pt x="5161933" y="3545276"/>
                    </a:lnTo>
                    <a:moveTo>
                      <a:pt x="6968649" y="2575278"/>
                    </a:moveTo>
                    <a:cubicBezTo>
                      <a:pt x="6851748" y="2575278"/>
                      <a:pt x="6756982" y="2670045"/>
                      <a:pt x="6756982" y="2786945"/>
                    </a:cubicBezTo>
                    <a:lnTo>
                      <a:pt x="6756982" y="2857500"/>
                    </a:lnTo>
                    <a:cubicBezTo>
                      <a:pt x="6756982" y="2974401"/>
                      <a:pt x="6851748" y="3069167"/>
                      <a:pt x="6968649" y="3069167"/>
                    </a:cubicBezTo>
                    <a:cubicBezTo>
                      <a:pt x="7085550" y="3069167"/>
                      <a:pt x="7180316" y="2974401"/>
                      <a:pt x="7180316" y="2857500"/>
                    </a:cubicBezTo>
                    <a:lnTo>
                      <a:pt x="7180316" y="2786945"/>
                    </a:lnTo>
                    <a:cubicBezTo>
                      <a:pt x="7180316" y="2670045"/>
                      <a:pt x="7085550" y="2575278"/>
                      <a:pt x="6968649" y="2575278"/>
                    </a:cubicBezTo>
                    <a:moveTo>
                      <a:pt x="6749433" y="3545276"/>
                    </a:moveTo>
                    <a:cubicBezTo>
                      <a:pt x="6750632" y="3537162"/>
                      <a:pt x="6739203" y="3533987"/>
                      <a:pt x="6736028" y="3541537"/>
                    </a:cubicBezTo>
                    <a:lnTo>
                      <a:pt x="6582004" y="3900876"/>
                    </a:lnTo>
                    <a:cubicBezTo>
                      <a:pt x="6559748" y="3952796"/>
                      <a:pt x="6508672" y="3986440"/>
                      <a:pt x="6452182" y="3986389"/>
                    </a:cubicBezTo>
                    <a:lnTo>
                      <a:pt x="6387130" y="3986389"/>
                    </a:lnTo>
                    <a:cubicBezTo>
                      <a:pt x="6375265" y="3986400"/>
                      <a:pt x="6364191" y="3980445"/>
                      <a:pt x="6357655" y="3970543"/>
                    </a:cubicBezTo>
                    <a:cubicBezTo>
                      <a:pt x="6351120" y="3960641"/>
                      <a:pt x="6350000" y="3948116"/>
                      <a:pt x="6354674" y="3937212"/>
                    </a:cubicBezTo>
                    <a:lnTo>
                      <a:pt x="6545316" y="3492500"/>
                    </a:lnTo>
                    <a:lnTo>
                      <a:pt x="6615448" y="3317099"/>
                    </a:lnTo>
                    <a:cubicBezTo>
                      <a:pt x="6658318" y="3209961"/>
                      <a:pt x="6762094" y="3139715"/>
                      <a:pt x="6877491" y="3139722"/>
                    </a:cubicBezTo>
                    <a:lnTo>
                      <a:pt x="7059807" y="3139722"/>
                    </a:lnTo>
                    <a:cubicBezTo>
                      <a:pt x="7175204" y="3139715"/>
                      <a:pt x="7278980" y="3209961"/>
                      <a:pt x="7321850" y="3317099"/>
                    </a:cubicBezTo>
                    <a:lnTo>
                      <a:pt x="7391982" y="3492500"/>
                    </a:lnTo>
                    <a:lnTo>
                      <a:pt x="7582553" y="3937212"/>
                    </a:lnTo>
                    <a:cubicBezTo>
                      <a:pt x="7587228" y="3948116"/>
                      <a:pt x="7586107" y="3960641"/>
                      <a:pt x="7579572" y="3970543"/>
                    </a:cubicBezTo>
                    <a:cubicBezTo>
                      <a:pt x="7573037" y="3980445"/>
                      <a:pt x="7561962" y="3986400"/>
                      <a:pt x="7550097" y="3986389"/>
                    </a:cubicBezTo>
                    <a:lnTo>
                      <a:pt x="7485045" y="3986389"/>
                    </a:lnTo>
                    <a:cubicBezTo>
                      <a:pt x="7428607" y="3986383"/>
                      <a:pt x="7377601" y="3952749"/>
                      <a:pt x="7355364" y="3900876"/>
                    </a:cubicBezTo>
                    <a:lnTo>
                      <a:pt x="7201341" y="3541537"/>
                    </a:lnTo>
                    <a:cubicBezTo>
                      <a:pt x="7198095" y="3533987"/>
                      <a:pt x="7186736" y="3537162"/>
                      <a:pt x="7187865" y="3545276"/>
                    </a:cubicBezTo>
                    <a:lnTo>
                      <a:pt x="7250871" y="3986389"/>
                    </a:lnTo>
                    <a:lnTo>
                      <a:pt x="7318252" y="4794886"/>
                    </a:lnTo>
                    <a:cubicBezTo>
                      <a:pt x="7319060" y="4804708"/>
                      <a:pt x="7315722" y="4814419"/>
                      <a:pt x="7309048" y="4821670"/>
                    </a:cubicBezTo>
                    <a:cubicBezTo>
                      <a:pt x="7302374" y="4828922"/>
                      <a:pt x="7292970" y="4833050"/>
                      <a:pt x="7283115" y="4833056"/>
                    </a:cubicBezTo>
                    <a:lnTo>
                      <a:pt x="7229281" y="4833056"/>
                    </a:lnTo>
                    <a:cubicBezTo>
                      <a:pt x="7160299" y="4833065"/>
                      <a:pt x="7101422" y="4783200"/>
                      <a:pt x="7090075" y="4715157"/>
                    </a:cubicBezTo>
                    <a:lnTo>
                      <a:pt x="6975704" y="4028158"/>
                    </a:lnTo>
                    <a:cubicBezTo>
                      <a:pt x="6974364" y="4020256"/>
                      <a:pt x="6963075" y="4020256"/>
                      <a:pt x="6961735" y="4028158"/>
                    </a:cubicBezTo>
                    <a:lnTo>
                      <a:pt x="6847294" y="4715157"/>
                    </a:lnTo>
                    <a:cubicBezTo>
                      <a:pt x="6835942" y="4783226"/>
                      <a:pt x="6777025" y="4833099"/>
                      <a:pt x="6708017" y="4833056"/>
                    </a:cubicBezTo>
                    <a:lnTo>
                      <a:pt x="6654183" y="4833056"/>
                    </a:lnTo>
                    <a:cubicBezTo>
                      <a:pt x="6644328" y="4833050"/>
                      <a:pt x="6634924" y="4828922"/>
                      <a:pt x="6628250" y="4821670"/>
                    </a:cubicBezTo>
                    <a:cubicBezTo>
                      <a:pt x="6621576" y="4814419"/>
                      <a:pt x="6618238" y="4804708"/>
                      <a:pt x="6619046" y="4794886"/>
                    </a:cubicBezTo>
                    <a:lnTo>
                      <a:pt x="6686427" y="3986389"/>
                    </a:lnTo>
                    <a:lnTo>
                      <a:pt x="6749433" y="3545276"/>
                    </a:lnTo>
                    <a:moveTo>
                      <a:pt x="8556149" y="2575278"/>
                    </a:moveTo>
                    <a:cubicBezTo>
                      <a:pt x="8439248" y="2575278"/>
                      <a:pt x="8344482" y="2670045"/>
                      <a:pt x="8344482" y="2786945"/>
                    </a:cubicBezTo>
                    <a:lnTo>
                      <a:pt x="8344482" y="2857500"/>
                    </a:lnTo>
                    <a:cubicBezTo>
                      <a:pt x="8344482" y="2974401"/>
                      <a:pt x="8439248" y="3069167"/>
                      <a:pt x="8556149" y="3069167"/>
                    </a:cubicBezTo>
                    <a:cubicBezTo>
                      <a:pt x="8673050" y="3069167"/>
                      <a:pt x="8767816" y="2974401"/>
                      <a:pt x="8767816" y="2857500"/>
                    </a:cubicBezTo>
                    <a:lnTo>
                      <a:pt x="8767816" y="2786945"/>
                    </a:lnTo>
                    <a:cubicBezTo>
                      <a:pt x="8767816" y="2670045"/>
                      <a:pt x="8673050" y="2575278"/>
                      <a:pt x="8556149" y="2575278"/>
                    </a:cubicBezTo>
                    <a:moveTo>
                      <a:pt x="8336933" y="3545276"/>
                    </a:moveTo>
                    <a:cubicBezTo>
                      <a:pt x="8338132" y="3537162"/>
                      <a:pt x="8326703" y="3533987"/>
                      <a:pt x="8323528" y="3541537"/>
                    </a:cubicBezTo>
                    <a:lnTo>
                      <a:pt x="8169504" y="3900876"/>
                    </a:lnTo>
                    <a:cubicBezTo>
                      <a:pt x="8147248" y="3952796"/>
                      <a:pt x="8096172" y="3986440"/>
                      <a:pt x="8039682" y="3986389"/>
                    </a:cubicBezTo>
                    <a:lnTo>
                      <a:pt x="7974630" y="3986389"/>
                    </a:lnTo>
                    <a:cubicBezTo>
                      <a:pt x="7962766" y="3986400"/>
                      <a:pt x="7951691" y="3980445"/>
                      <a:pt x="7945155" y="3970543"/>
                    </a:cubicBezTo>
                    <a:cubicBezTo>
                      <a:pt x="7938620" y="3960641"/>
                      <a:pt x="7937500" y="3948116"/>
                      <a:pt x="7942175" y="3937212"/>
                    </a:cubicBezTo>
                    <a:lnTo>
                      <a:pt x="8132816" y="3492500"/>
                    </a:lnTo>
                    <a:lnTo>
                      <a:pt x="8202948" y="3317099"/>
                    </a:lnTo>
                    <a:cubicBezTo>
                      <a:pt x="8245818" y="3209961"/>
                      <a:pt x="8349594" y="3139715"/>
                      <a:pt x="8464991" y="3139722"/>
                    </a:cubicBezTo>
                    <a:lnTo>
                      <a:pt x="8647307" y="3139722"/>
                    </a:lnTo>
                    <a:cubicBezTo>
                      <a:pt x="8762704" y="3139715"/>
                      <a:pt x="8866480" y="3209961"/>
                      <a:pt x="8909350" y="3317099"/>
                    </a:cubicBezTo>
                    <a:lnTo>
                      <a:pt x="8979482" y="3492500"/>
                    </a:lnTo>
                    <a:lnTo>
                      <a:pt x="9170053" y="3937212"/>
                    </a:lnTo>
                    <a:cubicBezTo>
                      <a:pt x="9174728" y="3948116"/>
                      <a:pt x="9173607" y="3960641"/>
                      <a:pt x="9167072" y="3970543"/>
                    </a:cubicBezTo>
                    <a:cubicBezTo>
                      <a:pt x="9160537" y="3980445"/>
                      <a:pt x="9149462" y="3986400"/>
                      <a:pt x="9137597" y="3986389"/>
                    </a:cubicBezTo>
                    <a:lnTo>
                      <a:pt x="9072545" y="3986389"/>
                    </a:lnTo>
                    <a:cubicBezTo>
                      <a:pt x="9016107" y="3986383"/>
                      <a:pt x="8965101" y="3952749"/>
                      <a:pt x="8942864" y="3900876"/>
                    </a:cubicBezTo>
                    <a:lnTo>
                      <a:pt x="8788841" y="3541537"/>
                    </a:lnTo>
                    <a:cubicBezTo>
                      <a:pt x="8785595" y="3533987"/>
                      <a:pt x="8774236" y="3537162"/>
                      <a:pt x="8775365" y="3545276"/>
                    </a:cubicBezTo>
                    <a:lnTo>
                      <a:pt x="8838371" y="3986389"/>
                    </a:lnTo>
                    <a:lnTo>
                      <a:pt x="8905752" y="4794886"/>
                    </a:lnTo>
                    <a:cubicBezTo>
                      <a:pt x="8906560" y="4804708"/>
                      <a:pt x="8903222" y="4814419"/>
                      <a:pt x="8896548" y="4821670"/>
                    </a:cubicBezTo>
                    <a:cubicBezTo>
                      <a:pt x="8889874" y="4828922"/>
                      <a:pt x="8880470" y="4833050"/>
                      <a:pt x="8870615" y="4833056"/>
                    </a:cubicBezTo>
                    <a:lnTo>
                      <a:pt x="8816781" y="4833056"/>
                    </a:lnTo>
                    <a:cubicBezTo>
                      <a:pt x="8747799" y="4833065"/>
                      <a:pt x="8688922" y="4783200"/>
                      <a:pt x="8677575" y="4715157"/>
                    </a:cubicBezTo>
                    <a:lnTo>
                      <a:pt x="8563204" y="4028158"/>
                    </a:lnTo>
                    <a:cubicBezTo>
                      <a:pt x="8561864" y="4020256"/>
                      <a:pt x="8550575" y="4020256"/>
                      <a:pt x="8549235" y="4028158"/>
                    </a:cubicBezTo>
                    <a:lnTo>
                      <a:pt x="8434794" y="4715157"/>
                    </a:lnTo>
                    <a:cubicBezTo>
                      <a:pt x="8423442" y="4783226"/>
                      <a:pt x="8364525" y="4833099"/>
                      <a:pt x="8295517" y="4833056"/>
                    </a:cubicBezTo>
                    <a:lnTo>
                      <a:pt x="8241683" y="4833056"/>
                    </a:lnTo>
                    <a:cubicBezTo>
                      <a:pt x="8231828" y="4833050"/>
                      <a:pt x="8222424" y="4828922"/>
                      <a:pt x="8215750" y="4821670"/>
                    </a:cubicBezTo>
                    <a:cubicBezTo>
                      <a:pt x="8209076" y="4814419"/>
                      <a:pt x="8205738" y="4804708"/>
                      <a:pt x="8206546" y="4794886"/>
                    </a:cubicBezTo>
                    <a:lnTo>
                      <a:pt x="8273927" y="3986389"/>
                    </a:lnTo>
                    <a:lnTo>
                      <a:pt x="8336933" y="3545276"/>
                    </a:lnTo>
                    <a:moveTo>
                      <a:pt x="10143649" y="2575278"/>
                    </a:moveTo>
                    <a:cubicBezTo>
                      <a:pt x="10026748" y="2575278"/>
                      <a:pt x="9931982" y="2670045"/>
                      <a:pt x="9931982" y="2786945"/>
                    </a:cubicBezTo>
                    <a:lnTo>
                      <a:pt x="9931982" y="2857500"/>
                    </a:lnTo>
                    <a:cubicBezTo>
                      <a:pt x="9931982" y="2974401"/>
                      <a:pt x="10026748" y="3069167"/>
                      <a:pt x="10143649" y="3069167"/>
                    </a:cubicBezTo>
                    <a:cubicBezTo>
                      <a:pt x="10260550" y="3069167"/>
                      <a:pt x="10355316" y="2974401"/>
                      <a:pt x="10355316" y="2857500"/>
                    </a:cubicBezTo>
                    <a:lnTo>
                      <a:pt x="10355316" y="2786945"/>
                    </a:lnTo>
                    <a:cubicBezTo>
                      <a:pt x="10355316" y="2670045"/>
                      <a:pt x="10260550" y="2575278"/>
                      <a:pt x="10143649" y="2575278"/>
                    </a:cubicBezTo>
                    <a:moveTo>
                      <a:pt x="9924433" y="3545276"/>
                    </a:moveTo>
                    <a:cubicBezTo>
                      <a:pt x="9925632" y="3537162"/>
                      <a:pt x="9914203" y="3533987"/>
                      <a:pt x="9911028" y="3541537"/>
                    </a:cubicBezTo>
                    <a:lnTo>
                      <a:pt x="9757004" y="3900876"/>
                    </a:lnTo>
                    <a:cubicBezTo>
                      <a:pt x="9734748" y="3952796"/>
                      <a:pt x="9683672" y="3986440"/>
                      <a:pt x="9627182" y="3986389"/>
                    </a:cubicBezTo>
                    <a:lnTo>
                      <a:pt x="9562130" y="3986389"/>
                    </a:lnTo>
                    <a:cubicBezTo>
                      <a:pt x="9550266" y="3986400"/>
                      <a:pt x="9539191" y="3980445"/>
                      <a:pt x="9532655" y="3970543"/>
                    </a:cubicBezTo>
                    <a:cubicBezTo>
                      <a:pt x="9526120" y="3960641"/>
                      <a:pt x="9525000" y="3948116"/>
                      <a:pt x="9529675" y="3937212"/>
                    </a:cubicBezTo>
                    <a:lnTo>
                      <a:pt x="9720316" y="3492500"/>
                    </a:lnTo>
                    <a:lnTo>
                      <a:pt x="9790448" y="3317099"/>
                    </a:lnTo>
                    <a:cubicBezTo>
                      <a:pt x="9833318" y="3209961"/>
                      <a:pt x="9937094" y="3139715"/>
                      <a:pt x="10052491" y="3139722"/>
                    </a:cubicBezTo>
                    <a:lnTo>
                      <a:pt x="10234807" y="3139722"/>
                    </a:lnTo>
                    <a:cubicBezTo>
                      <a:pt x="10350204" y="3139715"/>
                      <a:pt x="10453980" y="3209961"/>
                      <a:pt x="10496850" y="3317099"/>
                    </a:cubicBezTo>
                    <a:lnTo>
                      <a:pt x="10566982" y="3492500"/>
                    </a:lnTo>
                    <a:lnTo>
                      <a:pt x="10757553" y="3937212"/>
                    </a:lnTo>
                    <a:cubicBezTo>
                      <a:pt x="10762228" y="3948116"/>
                      <a:pt x="10761107" y="3960641"/>
                      <a:pt x="10754572" y="3970543"/>
                    </a:cubicBezTo>
                    <a:cubicBezTo>
                      <a:pt x="10748037" y="3980445"/>
                      <a:pt x="10736962" y="3986400"/>
                      <a:pt x="10725097" y="3986389"/>
                    </a:cubicBezTo>
                    <a:lnTo>
                      <a:pt x="10660045" y="3986389"/>
                    </a:lnTo>
                    <a:cubicBezTo>
                      <a:pt x="10603607" y="3986383"/>
                      <a:pt x="10552601" y="3952749"/>
                      <a:pt x="10530364" y="3900876"/>
                    </a:cubicBezTo>
                    <a:lnTo>
                      <a:pt x="10376341" y="3541537"/>
                    </a:lnTo>
                    <a:cubicBezTo>
                      <a:pt x="10373095" y="3533987"/>
                      <a:pt x="10361736" y="3537162"/>
                      <a:pt x="10362865" y="3545276"/>
                    </a:cubicBezTo>
                    <a:lnTo>
                      <a:pt x="10425871" y="3986389"/>
                    </a:lnTo>
                    <a:lnTo>
                      <a:pt x="10493252" y="4794886"/>
                    </a:lnTo>
                    <a:cubicBezTo>
                      <a:pt x="10494060" y="4804708"/>
                      <a:pt x="10490722" y="4814419"/>
                      <a:pt x="10484048" y="4821670"/>
                    </a:cubicBezTo>
                    <a:cubicBezTo>
                      <a:pt x="10477374" y="4828922"/>
                      <a:pt x="10467970" y="4833050"/>
                      <a:pt x="10458115" y="4833056"/>
                    </a:cubicBezTo>
                    <a:lnTo>
                      <a:pt x="10404281" y="4833056"/>
                    </a:lnTo>
                    <a:cubicBezTo>
                      <a:pt x="10335299" y="4833065"/>
                      <a:pt x="10276422" y="4783200"/>
                      <a:pt x="10265075" y="4715157"/>
                    </a:cubicBezTo>
                    <a:lnTo>
                      <a:pt x="10150704" y="4028158"/>
                    </a:lnTo>
                    <a:cubicBezTo>
                      <a:pt x="10149364" y="4020256"/>
                      <a:pt x="10138075" y="4020256"/>
                      <a:pt x="10136735" y="4028158"/>
                    </a:cubicBezTo>
                    <a:lnTo>
                      <a:pt x="10022294" y="4715157"/>
                    </a:lnTo>
                    <a:cubicBezTo>
                      <a:pt x="10010942" y="4783226"/>
                      <a:pt x="9952025" y="4833099"/>
                      <a:pt x="9883017" y="4833056"/>
                    </a:cubicBezTo>
                    <a:lnTo>
                      <a:pt x="9829183" y="4833056"/>
                    </a:lnTo>
                    <a:cubicBezTo>
                      <a:pt x="9819328" y="4833050"/>
                      <a:pt x="9809924" y="4828922"/>
                      <a:pt x="9803250" y="4821670"/>
                    </a:cubicBezTo>
                    <a:cubicBezTo>
                      <a:pt x="9796576" y="4814419"/>
                      <a:pt x="9793238" y="4804708"/>
                      <a:pt x="9794046" y="4794886"/>
                    </a:cubicBezTo>
                    <a:lnTo>
                      <a:pt x="9861427" y="3986389"/>
                    </a:lnTo>
                    <a:lnTo>
                      <a:pt x="9924433" y="3545276"/>
                    </a:lnTo>
                    <a:moveTo>
                      <a:pt x="11731149" y="2575278"/>
                    </a:moveTo>
                    <a:cubicBezTo>
                      <a:pt x="11614248" y="2575278"/>
                      <a:pt x="11519482" y="2670045"/>
                      <a:pt x="11519482" y="2786945"/>
                    </a:cubicBezTo>
                    <a:lnTo>
                      <a:pt x="11519482" y="2857500"/>
                    </a:lnTo>
                    <a:cubicBezTo>
                      <a:pt x="11519482" y="2974401"/>
                      <a:pt x="11614248" y="3069167"/>
                      <a:pt x="11731149" y="3069167"/>
                    </a:cubicBezTo>
                    <a:cubicBezTo>
                      <a:pt x="11848050" y="3069167"/>
                      <a:pt x="11942816" y="2974401"/>
                      <a:pt x="11942816" y="2857500"/>
                    </a:cubicBezTo>
                    <a:lnTo>
                      <a:pt x="11942816" y="2786945"/>
                    </a:lnTo>
                    <a:cubicBezTo>
                      <a:pt x="11942816" y="2670045"/>
                      <a:pt x="11848050" y="2575278"/>
                      <a:pt x="11731149" y="2575278"/>
                    </a:cubicBezTo>
                    <a:moveTo>
                      <a:pt x="11511933" y="3545276"/>
                    </a:moveTo>
                    <a:cubicBezTo>
                      <a:pt x="11513132" y="3537162"/>
                      <a:pt x="11501703" y="3533987"/>
                      <a:pt x="11498528" y="3541537"/>
                    </a:cubicBezTo>
                    <a:lnTo>
                      <a:pt x="11344504" y="3900876"/>
                    </a:lnTo>
                    <a:cubicBezTo>
                      <a:pt x="11322248" y="3952796"/>
                      <a:pt x="11271172" y="3986440"/>
                      <a:pt x="11214682" y="3986389"/>
                    </a:cubicBezTo>
                    <a:lnTo>
                      <a:pt x="11149630" y="3986389"/>
                    </a:lnTo>
                    <a:cubicBezTo>
                      <a:pt x="11137766" y="3986400"/>
                      <a:pt x="11126691" y="3980445"/>
                      <a:pt x="11120155" y="3970543"/>
                    </a:cubicBezTo>
                    <a:cubicBezTo>
                      <a:pt x="11113620" y="3960641"/>
                      <a:pt x="11112500" y="3948116"/>
                      <a:pt x="11117175" y="3937212"/>
                    </a:cubicBezTo>
                    <a:lnTo>
                      <a:pt x="11307816" y="3492500"/>
                    </a:lnTo>
                    <a:lnTo>
                      <a:pt x="11377948" y="3317099"/>
                    </a:lnTo>
                    <a:cubicBezTo>
                      <a:pt x="11420818" y="3209961"/>
                      <a:pt x="11524594" y="3139715"/>
                      <a:pt x="11639991" y="3139722"/>
                    </a:cubicBezTo>
                    <a:lnTo>
                      <a:pt x="11822307" y="3139722"/>
                    </a:lnTo>
                    <a:cubicBezTo>
                      <a:pt x="11937704" y="3139715"/>
                      <a:pt x="12041480" y="3209961"/>
                      <a:pt x="12084350" y="3317099"/>
                    </a:cubicBezTo>
                    <a:lnTo>
                      <a:pt x="12154482" y="3492500"/>
                    </a:lnTo>
                    <a:lnTo>
                      <a:pt x="12345053" y="3937212"/>
                    </a:lnTo>
                    <a:cubicBezTo>
                      <a:pt x="12349728" y="3948116"/>
                      <a:pt x="12348607" y="3960641"/>
                      <a:pt x="12342072" y="3970543"/>
                    </a:cubicBezTo>
                    <a:cubicBezTo>
                      <a:pt x="12335537" y="3980445"/>
                      <a:pt x="12324462" y="3986400"/>
                      <a:pt x="12312597" y="3986389"/>
                    </a:cubicBezTo>
                    <a:lnTo>
                      <a:pt x="12247545" y="3986389"/>
                    </a:lnTo>
                    <a:cubicBezTo>
                      <a:pt x="12191107" y="3986383"/>
                      <a:pt x="12140101" y="3952749"/>
                      <a:pt x="12117864" y="3900876"/>
                    </a:cubicBezTo>
                    <a:lnTo>
                      <a:pt x="11963841" y="3541537"/>
                    </a:lnTo>
                    <a:cubicBezTo>
                      <a:pt x="11960595" y="3533987"/>
                      <a:pt x="11949236" y="3537162"/>
                      <a:pt x="11950365" y="3545276"/>
                    </a:cubicBezTo>
                    <a:lnTo>
                      <a:pt x="12013371" y="3986389"/>
                    </a:lnTo>
                    <a:lnTo>
                      <a:pt x="12080752" y="4794886"/>
                    </a:lnTo>
                    <a:cubicBezTo>
                      <a:pt x="12081560" y="4804708"/>
                      <a:pt x="12078222" y="4814419"/>
                      <a:pt x="12071548" y="4821670"/>
                    </a:cubicBezTo>
                    <a:cubicBezTo>
                      <a:pt x="12064874" y="4828922"/>
                      <a:pt x="12055470" y="4833050"/>
                      <a:pt x="12045615" y="4833056"/>
                    </a:cubicBezTo>
                    <a:lnTo>
                      <a:pt x="11991781" y="4833056"/>
                    </a:lnTo>
                    <a:cubicBezTo>
                      <a:pt x="11922799" y="4833065"/>
                      <a:pt x="11863922" y="4783200"/>
                      <a:pt x="11852575" y="4715157"/>
                    </a:cubicBezTo>
                    <a:lnTo>
                      <a:pt x="11738204" y="4028158"/>
                    </a:lnTo>
                    <a:cubicBezTo>
                      <a:pt x="11736864" y="4020256"/>
                      <a:pt x="11725575" y="4020256"/>
                      <a:pt x="11724235" y="4028158"/>
                    </a:cubicBezTo>
                    <a:lnTo>
                      <a:pt x="11609794" y="4715157"/>
                    </a:lnTo>
                    <a:cubicBezTo>
                      <a:pt x="11598442" y="4783226"/>
                      <a:pt x="11539525" y="4833099"/>
                      <a:pt x="11470517" y="4833056"/>
                    </a:cubicBezTo>
                    <a:lnTo>
                      <a:pt x="11416683" y="4833056"/>
                    </a:lnTo>
                    <a:cubicBezTo>
                      <a:pt x="11406828" y="4833050"/>
                      <a:pt x="11397424" y="4828922"/>
                      <a:pt x="11390750" y="4821670"/>
                    </a:cubicBezTo>
                    <a:cubicBezTo>
                      <a:pt x="11384076" y="4814419"/>
                      <a:pt x="11380738" y="4804708"/>
                      <a:pt x="11381546" y="4794886"/>
                    </a:cubicBezTo>
                    <a:lnTo>
                      <a:pt x="11448927" y="3986389"/>
                    </a:lnTo>
                    <a:lnTo>
                      <a:pt x="11511933" y="3545276"/>
                    </a:lnTo>
                    <a:moveTo>
                      <a:pt x="13318649" y="2575278"/>
                    </a:moveTo>
                    <a:cubicBezTo>
                      <a:pt x="13201749" y="2575278"/>
                      <a:pt x="13106983" y="2670045"/>
                      <a:pt x="13106983" y="2786945"/>
                    </a:cubicBezTo>
                    <a:lnTo>
                      <a:pt x="13106983" y="2857500"/>
                    </a:lnTo>
                    <a:cubicBezTo>
                      <a:pt x="13106983" y="2974401"/>
                      <a:pt x="13201749" y="3069167"/>
                      <a:pt x="13318649" y="3069167"/>
                    </a:cubicBezTo>
                    <a:cubicBezTo>
                      <a:pt x="13435549" y="3069167"/>
                      <a:pt x="13530315" y="2974401"/>
                      <a:pt x="13530315" y="2857500"/>
                    </a:cubicBezTo>
                    <a:lnTo>
                      <a:pt x="13530315" y="2786945"/>
                    </a:lnTo>
                    <a:cubicBezTo>
                      <a:pt x="13530315" y="2670045"/>
                      <a:pt x="13435549" y="2575278"/>
                      <a:pt x="13318649" y="2575278"/>
                    </a:cubicBezTo>
                    <a:moveTo>
                      <a:pt x="13099433" y="3545276"/>
                    </a:moveTo>
                    <a:cubicBezTo>
                      <a:pt x="13100633" y="3537162"/>
                      <a:pt x="13089203" y="3533987"/>
                      <a:pt x="13086028" y="3541537"/>
                    </a:cubicBezTo>
                    <a:lnTo>
                      <a:pt x="12932004" y="3900876"/>
                    </a:lnTo>
                    <a:cubicBezTo>
                      <a:pt x="12909748" y="3952796"/>
                      <a:pt x="12858672" y="3986440"/>
                      <a:pt x="12802182" y="3986389"/>
                    </a:cubicBezTo>
                    <a:lnTo>
                      <a:pt x="12737130" y="3986389"/>
                    </a:lnTo>
                    <a:cubicBezTo>
                      <a:pt x="12725266" y="3986400"/>
                      <a:pt x="12714191" y="3980445"/>
                      <a:pt x="12707655" y="3970543"/>
                    </a:cubicBezTo>
                    <a:cubicBezTo>
                      <a:pt x="12701120" y="3960641"/>
                      <a:pt x="12700000" y="3948116"/>
                      <a:pt x="12704675" y="3937212"/>
                    </a:cubicBezTo>
                    <a:lnTo>
                      <a:pt x="12895316" y="3492500"/>
                    </a:lnTo>
                    <a:lnTo>
                      <a:pt x="12965448" y="3317099"/>
                    </a:lnTo>
                    <a:cubicBezTo>
                      <a:pt x="13008318" y="3209961"/>
                      <a:pt x="13112094" y="3139715"/>
                      <a:pt x="13227492" y="3139722"/>
                    </a:cubicBezTo>
                    <a:lnTo>
                      <a:pt x="13409806" y="3139722"/>
                    </a:lnTo>
                    <a:cubicBezTo>
                      <a:pt x="13525204" y="3139715"/>
                      <a:pt x="13628980" y="3209961"/>
                      <a:pt x="13671851" y="3317099"/>
                    </a:cubicBezTo>
                    <a:lnTo>
                      <a:pt x="13741983" y="3492500"/>
                    </a:lnTo>
                    <a:lnTo>
                      <a:pt x="13932553" y="3937212"/>
                    </a:lnTo>
                    <a:cubicBezTo>
                      <a:pt x="13937227" y="3948116"/>
                      <a:pt x="13936107" y="3960641"/>
                      <a:pt x="13929573" y="3970543"/>
                    </a:cubicBezTo>
                    <a:cubicBezTo>
                      <a:pt x="13923037" y="3980445"/>
                      <a:pt x="13911962" y="3986400"/>
                      <a:pt x="13900097" y="3986389"/>
                    </a:cubicBezTo>
                    <a:lnTo>
                      <a:pt x="13835045" y="3986389"/>
                    </a:lnTo>
                    <a:cubicBezTo>
                      <a:pt x="13778607" y="3986383"/>
                      <a:pt x="13727601" y="3952749"/>
                      <a:pt x="13705363" y="3900876"/>
                    </a:cubicBezTo>
                    <a:lnTo>
                      <a:pt x="13551342" y="3541537"/>
                    </a:lnTo>
                    <a:cubicBezTo>
                      <a:pt x="13548095" y="3533987"/>
                      <a:pt x="13536736" y="3537162"/>
                      <a:pt x="13537865" y="3545276"/>
                    </a:cubicBezTo>
                    <a:lnTo>
                      <a:pt x="13600872" y="3986389"/>
                    </a:lnTo>
                    <a:lnTo>
                      <a:pt x="13668252" y="4794886"/>
                    </a:lnTo>
                    <a:cubicBezTo>
                      <a:pt x="13669060" y="4804708"/>
                      <a:pt x="13665722" y="4814419"/>
                      <a:pt x="13659048" y="4821670"/>
                    </a:cubicBezTo>
                    <a:cubicBezTo>
                      <a:pt x="13652374" y="4828922"/>
                      <a:pt x="13642970" y="4833050"/>
                      <a:pt x="13633115" y="4833056"/>
                    </a:cubicBezTo>
                    <a:lnTo>
                      <a:pt x="13579281" y="4833056"/>
                    </a:lnTo>
                    <a:cubicBezTo>
                      <a:pt x="13510299" y="4833065"/>
                      <a:pt x="13451422" y="4783200"/>
                      <a:pt x="13440076" y="4715157"/>
                    </a:cubicBezTo>
                    <a:lnTo>
                      <a:pt x="13325704" y="4028158"/>
                    </a:lnTo>
                    <a:cubicBezTo>
                      <a:pt x="13324363" y="4020256"/>
                      <a:pt x="13313076" y="4020256"/>
                      <a:pt x="13311735" y="4028158"/>
                    </a:cubicBezTo>
                    <a:lnTo>
                      <a:pt x="13197294" y="4715157"/>
                    </a:lnTo>
                    <a:cubicBezTo>
                      <a:pt x="13185942" y="4783226"/>
                      <a:pt x="13127025" y="4833099"/>
                      <a:pt x="13058017" y="4833056"/>
                    </a:cubicBezTo>
                    <a:lnTo>
                      <a:pt x="13004183" y="4833056"/>
                    </a:lnTo>
                    <a:cubicBezTo>
                      <a:pt x="12994328" y="4833050"/>
                      <a:pt x="12984924" y="4828922"/>
                      <a:pt x="12978250" y="4821670"/>
                    </a:cubicBezTo>
                    <a:cubicBezTo>
                      <a:pt x="12971576" y="4814419"/>
                      <a:pt x="12968239" y="4804708"/>
                      <a:pt x="12969046" y="4794886"/>
                    </a:cubicBezTo>
                    <a:lnTo>
                      <a:pt x="13036427" y="3986389"/>
                    </a:lnTo>
                    <a:lnTo>
                      <a:pt x="13099433" y="3545276"/>
                    </a:lnTo>
                    <a:moveTo>
                      <a:pt x="14906149" y="2575278"/>
                    </a:moveTo>
                    <a:cubicBezTo>
                      <a:pt x="14789249" y="2575278"/>
                      <a:pt x="14694483" y="2670045"/>
                      <a:pt x="14694483" y="2786945"/>
                    </a:cubicBezTo>
                    <a:lnTo>
                      <a:pt x="14694483" y="2857500"/>
                    </a:lnTo>
                    <a:cubicBezTo>
                      <a:pt x="14694483" y="2974401"/>
                      <a:pt x="14789249" y="3069167"/>
                      <a:pt x="14906149" y="3069167"/>
                    </a:cubicBezTo>
                    <a:cubicBezTo>
                      <a:pt x="15023049" y="3069167"/>
                      <a:pt x="15117815" y="2974401"/>
                      <a:pt x="15117815" y="2857500"/>
                    </a:cubicBezTo>
                    <a:lnTo>
                      <a:pt x="15117815" y="2786945"/>
                    </a:lnTo>
                    <a:cubicBezTo>
                      <a:pt x="15117815" y="2670045"/>
                      <a:pt x="15023049" y="2575278"/>
                      <a:pt x="14906149" y="2575278"/>
                    </a:cubicBezTo>
                    <a:moveTo>
                      <a:pt x="14686933" y="3545276"/>
                    </a:moveTo>
                    <a:cubicBezTo>
                      <a:pt x="14688133" y="3537162"/>
                      <a:pt x="14676703" y="3533987"/>
                      <a:pt x="14673528" y="3541537"/>
                    </a:cubicBezTo>
                    <a:lnTo>
                      <a:pt x="14519504" y="3900876"/>
                    </a:lnTo>
                    <a:cubicBezTo>
                      <a:pt x="14497248" y="3952796"/>
                      <a:pt x="14446172" y="3986440"/>
                      <a:pt x="14389683" y="3986389"/>
                    </a:cubicBezTo>
                    <a:lnTo>
                      <a:pt x="14324629" y="3986389"/>
                    </a:lnTo>
                    <a:cubicBezTo>
                      <a:pt x="14312765" y="3986400"/>
                      <a:pt x="14301690" y="3980445"/>
                      <a:pt x="14295155" y="3970543"/>
                    </a:cubicBezTo>
                    <a:cubicBezTo>
                      <a:pt x="14288619" y="3960641"/>
                      <a:pt x="14287500" y="3948116"/>
                      <a:pt x="14292174" y="3937212"/>
                    </a:cubicBezTo>
                    <a:lnTo>
                      <a:pt x="14482815" y="3492500"/>
                    </a:lnTo>
                    <a:lnTo>
                      <a:pt x="14552947" y="3317099"/>
                    </a:lnTo>
                    <a:cubicBezTo>
                      <a:pt x="14595818" y="3209961"/>
                      <a:pt x="14699594" y="3139715"/>
                      <a:pt x="14814992" y="3139722"/>
                    </a:cubicBezTo>
                    <a:lnTo>
                      <a:pt x="14997306" y="3139722"/>
                    </a:lnTo>
                    <a:cubicBezTo>
                      <a:pt x="15112704" y="3139715"/>
                      <a:pt x="15216480" y="3209961"/>
                      <a:pt x="15259351" y="3317099"/>
                    </a:cubicBezTo>
                    <a:lnTo>
                      <a:pt x="15329483" y="3492500"/>
                    </a:lnTo>
                    <a:lnTo>
                      <a:pt x="15520053" y="3937212"/>
                    </a:lnTo>
                    <a:cubicBezTo>
                      <a:pt x="15524727" y="3948116"/>
                      <a:pt x="15523607" y="3960641"/>
                      <a:pt x="15517073" y="3970543"/>
                    </a:cubicBezTo>
                    <a:cubicBezTo>
                      <a:pt x="15510537" y="3980445"/>
                      <a:pt x="15499462" y="3986400"/>
                      <a:pt x="15487597" y="3986389"/>
                    </a:cubicBezTo>
                    <a:lnTo>
                      <a:pt x="15422545" y="3986389"/>
                    </a:lnTo>
                    <a:cubicBezTo>
                      <a:pt x="15366107" y="3986383"/>
                      <a:pt x="15315101" y="3952749"/>
                      <a:pt x="15292863" y="3900876"/>
                    </a:cubicBezTo>
                    <a:lnTo>
                      <a:pt x="15138842" y="3541537"/>
                    </a:lnTo>
                    <a:cubicBezTo>
                      <a:pt x="15135595" y="3533987"/>
                      <a:pt x="15124236" y="3537162"/>
                      <a:pt x="15125365" y="3545276"/>
                    </a:cubicBezTo>
                    <a:lnTo>
                      <a:pt x="15188372" y="3986389"/>
                    </a:lnTo>
                    <a:lnTo>
                      <a:pt x="15255752" y="4794886"/>
                    </a:lnTo>
                    <a:cubicBezTo>
                      <a:pt x="15256560" y="4804708"/>
                      <a:pt x="15253222" y="4814419"/>
                      <a:pt x="15246548" y="4821670"/>
                    </a:cubicBezTo>
                    <a:cubicBezTo>
                      <a:pt x="15239874" y="4828922"/>
                      <a:pt x="15230470" y="4833050"/>
                      <a:pt x="15220615" y="4833056"/>
                    </a:cubicBezTo>
                    <a:lnTo>
                      <a:pt x="15166781" y="4833056"/>
                    </a:lnTo>
                    <a:cubicBezTo>
                      <a:pt x="15097799" y="4833065"/>
                      <a:pt x="15038922" y="4783200"/>
                      <a:pt x="15027576" y="4715157"/>
                    </a:cubicBezTo>
                    <a:lnTo>
                      <a:pt x="14913204" y="4028158"/>
                    </a:lnTo>
                    <a:cubicBezTo>
                      <a:pt x="14911863" y="4020256"/>
                      <a:pt x="14900576" y="4020256"/>
                      <a:pt x="14899235" y="4028158"/>
                    </a:cubicBezTo>
                    <a:lnTo>
                      <a:pt x="14784794" y="4715157"/>
                    </a:lnTo>
                    <a:cubicBezTo>
                      <a:pt x="14773442" y="4783226"/>
                      <a:pt x="14714525" y="4833099"/>
                      <a:pt x="14645517" y="4833056"/>
                    </a:cubicBezTo>
                    <a:lnTo>
                      <a:pt x="14591683" y="4833056"/>
                    </a:lnTo>
                    <a:cubicBezTo>
                      <a:pt x="14581828" y="4833050"/>
                      <a:pt x="14572425" y="4828922"/>
                      <a:pt x="14565750" y="4821670"/>
                    </a:cubicBezTo>
                    <a:cubicBezTo>
                      <a:pt x="14559076" y="4814419"/>
                      <a:pt x="14555738" y="4804708"/>
                      <a:pt x="14556547" y="4794886"/>
                    </a:cubicBezTo>
                    <a:lnTo>
                      <a:pt x="14623927" y="3986389"/>
                    </a:lnTo>
                    <a:lnTo>
                      <a:pt x="14686933" y="3545276"/>
                    </a:lnTo>
                    <a:moveTo>
                      <a:pt x="618649" y="5150556"/>
                    </a:moveTo>
                    <a:cubicBezTo>
                      <a:pt x="501749" y="5150556"/>
                      <a:pt x="406982" y="5245323"/>
                      <a:pt x="406982" y="5362222"/>
                    </a:cubicBezTo>
                    <a:lnTo>
                      <a:pt x="406982" y="5432778"/>
                    </a:lnTo>
                    <a:cubicBezTo>
                      <a:pt x="406982" y="5549679"/>
                      <a:pt x="501749" y="5644445"/>
                      <a:pt x="618649" y="5644445"/>
                    </a:cubicBezTo>
                    <a:cubicBezTo>
                      <a:pt x="735549" y="5644445"/>
                      <a:pt x="830316" y="5549679"/>
                      <a:pt x="830316" y="5432778"/>
                    </a:cubicBezTo>
                    <a:lnTo>
                      <a:pt x="830316" y="5362222"/>
                    </a:lnTo>
                    <a:cubicBezTo>
                      <a:pt x="830316" y="5245323"/>
                      <a:pt x="735549" y="5150556"/>
                      <a:pt x="618649" y="5150556"/>
                    </a:cubicBezTo>
                    <a:moveTo>
                      <a:pt x="399433" y="6120554"/>
                    </a:moveTo>
                    <a:cubicBezTo>
                      <a:pt x="400632" y="6112440"/>
                      <a:pt x="389202" y="6109265"/>
                      <a:pt x="386027" y="6116815"/>
                    </a:cubicBezTo>
                    <a:lnTo>
                      <a:pt x="232005" y="6476154"/>
                    </a:lnTo>
                    <a:cubicBezTo>
                      <a:pt x="209748" y="6528074"/>
                      <a:pt x="158672" y="6561717"/>
                      <a:pt x="102182" y="6561667"/>
                    </a:cubicBezTo>
                    <a:lnTo>
                      <a:pt x="37130" y="6561667"/>
                    </a:lnTo>
                    <a:cubicBezTo>
                      <a:pt x="25266" y="6561678"/>
                      <a:pt x="14190" y="6555723"/>
                      <a:pt x="7655" y="6545821"/>
                    </a:cubicBezTo>
                    <a:cubicBezTo>
                      <a:pt x="1120" y="6535918"/>
                      <a:pt x="0" y="6523395"/>
                      <a:pt x="4675" y="6512490"/>
                    </a:cubicBezTo>
                    <a:lnTo>
                      <a:pt x="195316" y="6067778"/>
                    </a:lnTo>
                    <a:lnTo>
                      <a:pt x="265448" y="5892378"/>
                    </a:lnTo>
                    <a:cubicBezTo>
                      <a:pt x="308318" y="5785238"/>
                      <a:pt x="412094" y="5714993"/>
                      <a:pt x="527491" y="5715001"/>
                    </a:cubicBezTo>
                    <a:lnTo>
                      <a:pt x="709807" y="5715001"/>
                    </a:lnTo>
                    <a:cubicBezTo>
                      <a:pt x="825204" y="5714993"/>
                      <a:pt x="928980" y="5785238"/>
                      <a:pt x="971850" y="5892378"/>
                    </a:cubicBezTo>
                    <a:lnTo>
                      <a:pt x="1041982" y="6067778"/>
                    </a:lnTo>
                    <a:lnTo>
                      <a:pt x="1232553" y="6512490"/>
                    </a:lnTo>
                    <a:cubicBezTo>
                      <a:pt x="1237228" y="6523395"/>
                      <a:pt x="1236108" y="6535918"/>
                      <a:pt x="1229572" y="6545821"/>
                    </a:cubicBezTo>
                    <a:cubicBezTo>
                      <a:pt x="1223037" y="6555723"/>
                      <a:pt x="1211962" y="6561678"/>
                      <a:pt x="1200097" y="6561667"/>
                    </a:cubicBezTo>
                    <a:lnTo>
                      <a:pt x="1135045" y="6561667"/>
                    </a:lnTo>
                    <a:cubicBezTo>
                      <a:pt x="1078607" y="6561661"/>
                      <a:pt x="1027601" y="6528027"/>
                      <a:pt x="1005364" y="6476154"/>
                    </a:cubicBezTo>
                    <a:lnTo>
                      <a:pt x="851341" y="6116815"/>
                    </a:lnTo>
                    <a:cubicBezTo>
                      <a:pt x="848096" y="6109265"/>
                      <a:pt x="836736" y="6112440"/>
                      <a:pt x="837865" y="6120554"/>
                    </a:cubicBezTo>
                    <a:lnTo>
                      <a:pt x="900871" y="6561667"/>
                    </a:lnTo>
                    <a:lnTo>
                      <a:pt x="968252" y="7370163"/>
                    </a:lnTo>
                    <a:cubicBezTo>
                      <a:pt x="969060" y="7379984"/>
                      <a:pt x="965723" y="7389697"/>
                      <a:pt x="959048" y="7396948"/>
                    </a:cubicBezTo>
                    <a:cubicBezTo>
                      <a:pt x="952374" y="7404199"/>
                      <a:pt x="942970" y="7408327"/>
                      <a:pt x="933115" y="7408333"/>
                    </a:cubicBezTo>
                    <a:lnTo>
                      <a:pt x="879281" y="7408333"/>
                    </a:lnTo>
                    <a:cubicBezTo>
                      <a:pt x="810300" y="7408342"/>
                      <a:pt x="751423" y="7358477"/>
                      <a:pt x="740075" y="7290435"/>
                    </a:cubicBezTo>
                    <a:lnTo>
                      <a:pt x="625705" y="6603437"/>
                    </a:lnTo>
                    <a:cubicBezTo>
                      <a:pt x="624364" y="6595533"/>
                      <a:pt x="613075" y="6595533"/>
                      <a:pt x="611735" y="6603437"/>
                    </a:cubicBezTo>
                    <a:lnTo>
                      <a:pt x="497293" y="7290435"/>
                    </a:lnTo>
                    <a:cubicBezTo>
                      <a:pt x="485942" y="7358504"/>
                      <a:pt x="427025" y="7408377"/>
                      <a:pt x="358017" y="7408333"/>
                    </a:cubicBezTo>
                    <a:lnTo>
                      <a:pt x="304183" y="7408333"/>
                    </a:lnTo>
                    <a:cubicBezTo>
                      <a:pt x="294328" y="7408327"/>
                      <a:pt x="284924" y="7404199"/>
                      <a:pt x="278250" y="7396948"/>
                    </a:cubicBezTo>
                    <a:cubicBezTo>
                      <a:pt x="271575" y="7389697"/>
                      <a:pt x="268238" y="7379984"/>
                      <a:pt x="269046" y="7370163"/>
                    </a:cubicBezTo>
                    <a:lnTo>
                      <a:pt x="336427" y="6561667"/>
                    </a:lnTo>
                    <a:lnTo>
                      <a:pt x="399433" y="6120554"/>
                    </a:lnTo>
                    <a:moveTo>
                      <a:pt x="2206149" y="5150556"/>
                    </a:moveTo>
                    <a:cubicBezTo>
                      <a:pt x="2089249" y="5150556"/>
                      <a:pt x="1994482" y="5245323"/>
                      <a:pt x="1994482" y="5362222"/>
                    </a:cubicBezTo>
                    <a:lnTo>
                      <a:pt x="1994482" y="5432778"/>
                    </a:lnTo>
                    <a:cubicBezTo>
                      <a:pt x="1994482" y="5549679"/>
                      <a:pt x="2089249" y="5644445"/>
                      <a:pt x="2206149" y="5644445"/>
                    </a:cubicBezTo>
                    <a:cubicBezTo>
                      <a:pt x="2323049" y="5644445"/>
                      <a:pt x="2417816" y="5549679"/>
                      <a:pt x="2417816" y="5432778"/>
                    </a:cubicBezTo>
                    <a:lnTo>
                      <a:pt x="2417816" y="5362222"/>
                    </a:lnTo>
                    <a:cubicBezTo>
                      <a:pt x="2417816" y="5245323"/>
                      <a:pt x="2323049" y="5150556"/>
                      <a:pt x="2206149" y="5150556"/>
                    </a:cubicBezTo>
                    <a:moveTo>
                      <a:pt x="1986933" y="6120554"/>
                    </a:moveTo>
                    <a:cubicBezTo>
                      <a:pt x="1988132" y="6112440"/>
                      <a:pt x="1976702" y="6109265"/>
                      <a:pt x="1973527" y="6116815"/>
                    </a:cubicBezTo>
                    <a:lnTo>
                      <a:pt x="1819505" y="6476154"/>
                    </a:lnTo>
                    <a:cubicBezTo>
                      <a:pt x="1797248" y="6528074"/>
                      <a:pt x="1746172" y="6561717"/>
                      <a:pt x="1689682" y="6561667"/>
                    </a:cubicBezTo>
                    <a:lnTo>
                      <a:pt x="1624630" y="6561667"/>
                    </a:lnTo>
                    <a:cubicBezTo>
                      <a:pt x="1612766" y="6561678"/>
                      <a:pt x="1601690" y="6555723"/>
                      <a:pt x="1595155" y="6545821"/>
                    </a:cubicBezTo>
                    <a:cubicBezTo>
                      <a:pt x="1588620" y="6535918"/>
                      <a:pt x="1587500" y="6523395"/>
                      <a:pt x="1592175" y="6512490"/>
                    </a:cubicBezTo>
                    <a:lnTo>
                      <a:pt x="1782816" y="6067778"/>
                    </a:lnTo>
                    <a:lnTo>
                      <a:pt x="1852948" y="5892378"/>
                    </a:lnTo>
                    <a:cubicBezTo>
                      <a:pt x="1895818" y="5785238"/>
                      <a:pt x="1999595" y="5714993"/>
                      <a:pt x="2114991" y="5715001"/>
                    </a:cubicBezTo>
                    <a:lnTo>
                      <a:pt x="2297307" y="5715001"/>
                    </a:lnTo>
                    <a:cubicBezTo>
                      <a:pt x="2412703" y="5714993"/>
                      <a:pt x="2516480" y="5785238"/>
                      <a:pt x="2559350" y="5892378"/>
                    </a:cubicBezTo>
                    <a:lnTo>
                      <a:pt x="2629482" y="6067778"/>
                    </a:lnTo>
                    <a:lnTo>
                      <a:pt x="2820053" y="6512490"/>
                    </a:lnTo>
                    <a:cubicBezTo>
                      <a:pt x="2824728" y="6523395"/>
                      <a:pt x="2823608" y="6535918"/>
                      <a:pt x="2817072" y="6545821"/>
                    </a:cubicBezTo>
                    <a:cubicBezTo>
                      <a:pt x="2810537" y="6555723"/>
                      <a:pt x="2799462" y="6561678"/>
                      <a:pt x="2787597" y="6561667"/>
                    </a:cubicBezTo>
                    <a:lnTo>
                      <a:pt x="2722545" y="6561667"/>
                    </a:lnTo>
                    <a:cubicBezTo>
                      <a:pt x="2666107" y="6561661"/>
                      <a:pt x="2615101" y="6528027"/>
                      <a:pt x="2592864" y="6476154"/>
                    </a:cubicBezTo>
                    <a:lnTo>
                      <a:pt x="2438841" y="6116815"/>
                    </a:lnTo>
                    <a:cubicBezTo>
                      <a:pt x="2435596" y="6109265"/>
                      <a:pt x="2424236" y="6112440"/>
                      <a:pt x="2425365" y="6120554"/>
                    </a:cubicBezTo>
                    <a:lnTo>
                      <a:pt x="2488371" y="6561667"/>
                    </a:lnTo>
                    <a:lnTo>
                      <a:pt x="2555752" y="7370163"/>
                    </a:lnTo>
                    <a:cubicBezTo>
                      <a:pt x="2556560" y="7379984"/>
                      <a:pt x="2553223" y="7389697"/>
                      <a:pt x="2546548" y="7396948"/>
                    </a:cubicBezTo>
                    <a:cubicBezTo>
                      <a:pt x="2539874" y="7404199"/>
                      <a:pt x="2530470" y="7408327"/>
                      <a:pt x="2520615" y="7408333"/>
                    </a:cubicBezTo>
                    <a:lnTo>
                      <a:pt x="2466781" y="7408333"/>
                    </a:lnTo>
                    <a:cubicBezTo>
                      <a:pt x="2397800" y="7408342"/>
                      <a:pt x="2338923" y="7358477"/>
                      <a:pt x="2327575" y="7290435"/>
                    </a:cubicBezTo>
                    <a:lnTo>
                      <a:pt x="2213205" y="6603437"/>
                    </a:lnTo>
                    <a:cubicBezTo>
                      <a:pt x="2211864" y="6595533"/>
                      <a:pt x="2200575" y="6595533"/>
                      <a:pt x="2199234" y="6603437"/>
                    </a:cubicBezTo>
                    <a:lnTo>
                      <a:pt x="2084793" y="7290435"/>
                    </a:lnTo>
                    <a:cubicBezTo>
                      <a:pt x="2073442" y="7358504"/>
                      <a:pt x="2014525" y="7408377"/>
                      <a:pt x="1945517" y="7408333"/>
                    </a:cubicBezTo>
                    <a:lnTo>
                      <a:pt x="1891683" y="7408333"/>
                    </a:lnTo>
                    <a:cubicBezTo>
                      <a:pt x="1881828" y="7408327"/>
                      <a:pt x="1872424" y="7404199"/>
                      <a:pt x="1865750" y="7396948"/>
                    </a:cubicBezTo>
                    <a:cubicBezTo>
                      <a:pt x="1859075" y="7389697"/>
                      <a:pt x="1855738" y="7379984"/>
                      <a:pt x="1856546" y="7370163"/>
                    </a:cubicBezTo>
                    <a:lnTo>
                      <a:pt x="1923927" y="6561667"/>
                    </a:lnTo>
                    <a:lnTo>
                      <a:pt x="1986933" y="6120554"/>
                    </a:lnTo>
                    <a:moveTo>
                      <a:pt x="3793649" y="5150556"/>
                    </a:moveTo>
                    <a:cubicBezTo>
                      <a:pt x="3676749" y="5150556"/>
                      <a:pt x="3581982" y="5245323"/>
                      <a:pt x="3581982" y="5362222"/>
                    </a:cubicBezTo>
                    <a:lnTo>
                      <a:pt x="3581982" y="5432778"/>
                    </a:lnTo>
                    <a:cubicBezTo>
                      <a:pt x="3581982" y="5549679"/>
                      <a:pt x="3676749" y="5644445"/>
                      <a:pt x="3793649" y="5644445"/>
                    </a:cubicBezTo>
                    <a:cubicBezTo>
                      <a:pt x="3910549" y="5644445"/>
                      <a:pt x="4005316" y="5549679"/>
                      <a:pt x="4005316" y="5432778"/>
                    </a:cubicBezTo>
                    <a:lnTo>
                      <a:pt x="4005316" y="5362222"/>
                    </a:lnTo>
                    <a:cubicBezTo>
                      <a:pt x="4005316" y="5245323"/>
                      <a:pt x="3910549" y="5150556"/>
                      <a:pt x="3793649" y="5150556"/>
                    </a:cubicBezTo>
                    <a:moveTo>
                      <a:pt x="3574433" y="6120554"/>
                    </a:moveTo>
                    <a:cubicBezTo>
                      <a:pt x="3575632" y="6112440"/>
                      <a:pt x="3564202" y="6109265"/>
                      <a:pt x="3561027" y="6116815"/>
                    </a:cubicBezTo>
                    <a:lnTo>
                      <a:pt x="3407004" y="6476154"/>
                    </a:lnTo>
                    <a:cubicBezTo>
                      <a:pt x="3384748" y="6528074"/>
                      <a:pt x="3333672" y="6561717"/>
                      <a:pt x="3277182" y="6561667"/>
                    </a:cubicBezTo>
                    <a:lnTo>
                      <a:pt x="3212130" y="6561667"/>
                    </a:lnTo>
                    <a:cubicBezTo>
                      <a:pt x="3200266" y="6561678"/>
                      <a:pt x="3189190" y="6555723"/>
                      <a:pt x="3182655" y="6545821"/>
                    </a:cubicBezTo>
                    <a:cubicBezTo>
                      <a:pt x="3176120" y="6535918"/>
                      <a:pt x="3175000" y="6523395"/>
                      <a:pt x="3179675" y="6512490"/>
                    </a:cubicBezTo>
                    <a:lnTo>
                      <a:pt x="3370316" y="6067778"/>
                    </a:lnTo>
                    <a:lnTo>
                      <a:pt x="3440448" y="5892378"/>
                    </a:lnTo>
                    <a:cubicBezTo>
                      <a:pt x="3483318" y="5785238"/>
                      <a:pt x="3587095" y="5714993"/>
                      <a:pt x="3702491" y="5715001"/>
                    </a:cubicBezTo>
                    <a:lnTo>
                      <a:pt x="3884807" y="5715001"/>
                    </a:lnTo>
                    <a:cubicBezTo>
                      <a:pt x="4000203" y="5714993"/>
                      <a:pt x="4103980" y="5785238"/>
                      <a:pt x="4146850" y="5892378"/>
                    </a:cubicBezTo>
                    <a:lnTo>
                      <a:pt x="4216982" y="6067778"/>
                    </a:lnTo>
                    <a:lnTo>
                      <a:pt x="4407553" y="6512490"/>
                    </a:lnTo>
                    <a:cubicBezTo>
                      <a:pt x="4412228" y="6523395"/>
                      <a:pt x="4411107" y="6535918"/>
                      <a:pt x="4404572" y="6545821"/>
                    </a:cubicBezTo>
                    <a:cubicBezTo>
                      <a:pt x="4398037" y="6555723"/>
                      <a:pt x="4386962" y="6561678"/>
                      <a:pt x="4375097" y="6561667"/>
                    </a:cubicBezTo>
                    <a:lnTo>
                      <a:pt x="4310045" y="6561667"/>
                    </a:lnTo>
                    <a:cubicBezTo>
                      <a:pt x="4253607" y="6561661"/>
                      <a:pt x="4202601" y="6528027"/>
                      <a:pt x="4180364" y="6476154"/>
                    </a:cubicBezTo>
                    <a:lnTo>
                      <a:pt x="4026341" y="6116815"/>
                    </a:lnTo>
                    <a:cubicBezTo>
                      <a:pt x="4023096" y="6109265"/>
                      <a:pt x="4011736" y="6112440"/>
                      <a:pt x="4012865" y="6120554"/>
                    </a:cubicBezTo>
                    <a:lnTo>
                      <a:pt x="4075871" y="6561667"/>
                    </a:lnTo>
                    <a:lnTo>
                      <a:pt x="4143252" y="7370163"/>
                    </a:lnTo>
                    <a:cubicBezTo>
                      <a:pt x="4144060" y="7379984"/>
                      <a:pt x="4140723" y="7389697"/>
                      <a:pt x="4134048" y="7396948"/>
                    </a:cubicBezTo>
                    <a:cubicBezTo>
                      <a:pt x="4127374" y="7404199"/>
                      <a:pt x="4117970" y="7408327"/>
                      <a:pt x="4108115" y="7408333"/>
                    </a:cubicBezTo>
                    <a:lnTo>
                      <a:pt x="4054281" y="7408333"/>
                    </a:lnTo>
                    <a:cubicBezTo>
                      <a:pt x="3985299" y="7408342"/>
                      <a:pt x="3926423" y="7358477"/>
                      <a:pt x="3915075" y="7290435"/>
                    </a:cubicBezTo>
                    <a:lnTo>
                      <a:pt x="3800704" y="6603437"/>
                    </a:lnTo>
                    <a:cubicBezTo>
                      <a:pt x="3799364" y="6595533"/>
                      <a:pt x="3788075" y="6595533"/>
                      <a:pt x="3786735" y="6603437"/>
                    </a:cubicBezTo>
                    <a:lnTo>
                      <a:pt x="3672294" y="7290435"/>
                    </a:lnTo>
                    <a:cubicBezTo>
                      <a:pt x="3660942" y="7358504"/>
                      <a:pt x="3602025" y="7408377"/>
                      <a:pt x="3533017" y="7408333"/>
                    </a:cubicBezTo>
                    <a:lnTo>
                      <a:pt x="3479183" y="7408333"/>
                    </a:lnTo>
                    <a:cubicBezTo>
                      <a:pt x="3469328" y="7408327"/>
                      <a:pt x="3459924" y="7404199"/>
                      <a:pt x="3453250" y="7396948"/>
                    </a:cubicBezTo>
                    <a:cubicBezTo>
                      <a:pt x="3446575" y="7389697"/>
                      <a:pt x="3443238" y="7379984"/>
                      <a:pt x="3444046" y="7370163"/>
                    </a:cubicBezTo>
                    <a:lnTo>
                      <a:pt x="3511427" y="6561667"/>
                    </a:lnTo>
                    <a:lnTo>
                      <a:pt x="3574433" y="6120554"/>
                    </a:lnTo>
                    <a:moveTo>
                      <a:pt x="5381149" y="5150556"/>
                    </a:moveTo>
                    <a:cubicBezTo>
                      <a:pt x="5264249" y="5150556"/>
                      <a:pt x="5169482" y="5245323"/>
                      <a:pt x="5169482" y="5362222"/>
                    </a:cubicBezTo>
                    <a:lnTo>
                      <a:pt x="5169482" y="5432778"/>
                    </a:lnTo>
                    <a:cubicBezTo>
                      <a:pt x="5169482" y="5549679"/>
                      <a:pt x="5264249" y="5644445"/>
                      <a:pt x="5381149" y="5644445"/>
                    </a:cubicBezTo>
                    <a:cubicBezTo>
                      <a:pt x="5498049" y="5644445"/>
                      <a:pt x="5592816" y="5549679"/>
                      <a:pt x="5592816" y="5432778"/>
                    </a:cubicBezTo>
                    <a:lnTo>
                      <a:pt x="5592816" y="5362222"/>
                    </a:lnTo>
                    <a:cubicBezTo>
                      <a:pt x="5592816" y="5245323"/>
                      <a:pt x="5498049" y="5150556"/>
                      <a:pt x="5381149" y="5150556"/>
                    </a:cubicBezTo>
                    <a:moveTo>
                      <a:pt x="5161933" y="6120554"/>
                    </a:moveTo>
                    <a:cubicBezTo>
                      <a:pt x="5163132" y="6112440"/>
                      <a:pt x="5151702" y="6109265"/>
                      <a:pt x="5148527" y="6116815"/>
                    </a:cubicBezTo>
                    <a:lnTo>
                      <a:pt x="4994504" y="6476154"/>
                    </a:lnTo>
                    <a:cubicBezTo>
                      <a:pt x="4972248" y="6528074"/>
                      <a:pt x="4921172" y="6561717"/>
                      <a:pt x="4864682" y="6561667"/>
                    </a:cubicBezTo>
                    <a:lnTo>
                      <a:pt x="4799630" y="6561667"/>
                    </a:lnTo>
                    <a:cubicBezTo>
                      <a:pt x="4787765" y="6561678"/>
                      <a:pt x="4776691" y="6555723"/>
                      <a:pt x="4770155" y="6545821"/>
                    </a:cubicBezTo>
                    <a:cubicBezTo>
                      <a:pt x="4763620" y="6535918"/>
                      <a:pt x="4762500" y="6523395"/>
                      <a:pt x="4767174" y="6512490"/>
                    </a:cubicBezTo>
                    <a:lnTo>
                      <a:pt x="4957816" y="6067778"/>
                    </a:lnTo>
                    <a:lnTo>
                      <a:pt x="5027948" y="5892378"/>
                    </a:lnTo>
                    <a:cubicBezTo>
                      <a:pt x="5070818" y="5785238"/>
                      <a:pt x="5174595" y="5714993"/>
                      <a:pt x="5289991" y="5715001"/>
                    </a:cubicBezTo>
                    <a:lnTo>
                      <a:pt x="5472307" y="5715001"/>
                    </a:lnTo>
                    <a:cubicBezTo>
                      <a:pt x="5587703" y="5714993"/>
                      <a:pt x="5691480" y="5785238"/>
                      <a:pt x="5734350" y="5892378"/>
                    </a:cubicBezTo>
                    <a:lnTo>
                      <a:pt x="5804482" y="6067778"/>
                    </a:lnTo>
                    <a:lnTo>
                      <a:pt x="5995053" y="6512490"/>
                    </a:lnTo>
                    <a:cubicBezTo>
                      <a:pt x="5999728" y="6523395"/>
                      <a:pt x="5998607" y="6535918"/>
                      <a:pt x="5992072" y="6545821"/>
                    </a:cubicBezTo>
                    <a:cubicBezTo>
                      <a:pt x="5985537" y="6555723"/>
                      <a:pt x="5974462" y="6561678"/>
                      <a:pt x="5962597" y="6561667"/>
                    </a:cubicBezTo>
                    <a:lnTo>
                      <a:pt x="5897545" y="6561667"/>
                    </a:lnTo>
                    <a:cubicBezTo>
                      <a:pt x="5841107" y="6561661"/>
                      <a:pt x="5790101" y="6528027"/>
                      <a:pt x="5767864" y="6476154"/>
                    </a:cubicBezTo>
                    <a:lnTo>
                      <a:pt x="5613841" y="6116815"/>
                    </a:lnTo>
                    <a:cubicBezTo>
                      <a:pt x="5610596" y="6109265"/>
                      <a:pt x="5599236" y="6112440"/>
                      <a:pt x="5600365" y="6120554"/>
                    </a:cubicBezTo>
                    <a:lnTo>
                      <a:pt x="5663371" y="6561667"/>
                    </a:lnTo>
                    <a:lnTo>
                      <a:pt x="5730752" y="7370163"/>
                    </a:lnTo>
                    <a:cubicBezTo>
                      <a:pt x="5731560" y="7379984"/>
                      <a:pt x="5728223" y="7389697"/>
                      <a:pt x="5721548" y="7396948"/>
                    </a:cubicBezTo>
                    <a:cubicBezTo>
                      <a:pt x="5714874" y="7404199"/>
                      <a:pt x="5705470" y="7408327"/>
                      <a:pt x="5695615" y="7408333"/>
                    </a:cubicBezTo>
                    <a:lnTo>
                      <a:pt x="5641781" y="7408333"/>
                    </a:lnTo>
                    <a:cubicBezTo>
                      <a:pt x="5572799" y="7408342"/>
                      <a:pt x="5513923" y="7358477"/>
                      <a:pt x="5502575" y="7290435"/>
                    </a:cubicBezTo>
                    <a:lnTo>
                      <a:pt x="5388204" y="6603437"/>
                    </a:lnTo>
                    <a:cubicBezTo>
                      <a:pt x="5386864" y="6595533"/>
                      <a:pt x="5375575" y="6595533"/>
                      <a:pt x="5374235" y="6603437"/>
                    </a:cubicBezTo>
                    <a:lnTo>
                      <a:pt x="5259794" y="7290435"/>
                    </a:lnTo>
                    <a:cubicBezTo>
                      <a:pt x="5248442" y="7358504"/>
                      <a:pt x="5189525" y="7408377"/>
                      <a:pt x="5120517" y="7408333"/>
                    </a:cubicBezTo>
                    <a:lnTo>
                      <a:pt x="5066683" y="7408333"/>
                    </a:lnTo>
                    <a:cubicBezTo>
                      <a:pt x="5056828" y="7408327"/>
                      <a:pt x="5047424" y="7404199"/>
                      <a:pt x="5040750" y="7396948"/>
                    </a:cubicBezTo>
                    <a:cubicBezTo>
                      <a:pt x="5034075" y="7389697"/>
                      <a:pt x="5030738" y="7379984"/>
                      <a:pt x="5031546" y="7370163"/>
                    </a:cubicBezTo>
                    <a:lnTo>
                      <a:pt x="5098927" y="6561667"/>
                    </a:lnTo>
                    <a:lnTo>
                      <a:pt x="5161933" y="6120554"/>
                    </a:lnTo>
                    <a:moveTo>
                      <a:pt x="6968649" y="5150556"/>
                    </a:moveTo>
                    <a:cubicBezTo>
                      <a:pt x="6851748" y="5150556"/>
                      <a:pt x="6756982" y="5245323"/>
                      <a:pt x="6756982" y="5362222"/>
                    </a:cubicBezTo>
                    <a:lnTo>
                      <a:pt x="6756982" y="5432778"/>
                    </a:lnTo>
                    <a:cubicBezTo>
                      <a:pt x="6756982" y="5549679"/>
                      <a:pt x="6851748" y="5644445"/>
                      <a:pt x="6968649" y="5644445"/>
                    </a:cubicBezTo>
                    <a:cubicBezTo>
                      <a:pt x="7085550" y="5644445"/>
                      <a:pt x="7180316" y="5549679"/>
                      <a:pt x="7180316" y="5432778"/>
                    </a:cubicBezTo>
                    <a:lnTo>
                      <a:pt x="7180316" y="5362222"/>
                    </a:lnTo>
                    <a:cubicBezTo>
                      <a:pt x="7180316" y="5245323"/>
                      <a:pt x="7085550" y="5150556"/>
                      <a:pt x="6968649" y="5150556"/>
                    </a:cubicBezTo>
                    <a:moveTo>
                      <a:pt x="6749433" y="6120554"/>
                    </a:moveTo>
                    <a:cubicBezTo>
                      <a:pt x="6750632" y="6112440"/>
                      <a:pt x="6739203" y="6109265"/>
                      <a:pt x="6736028" y="6116815"/>
                    </a:cubicBezTo>
                    <a:lnTo>
                      <a:pt x="6582004" y="6476154"/>
                    </a:lnTo>
                    <a:cubicBezTo>
                      <a:pt x="6559748" y="6528074"/>
                      <a:pt x="6508672" y="6561717"/>
                      <a:pt x="6452182" y="6561667"/>
                    </a:cubicBezTo>
                    <a:lnTo>
                      <a:pt x="6387130" y="6561667"/>
                    </a:lnTo>
                    <a:cubicBezTo>
                      <a:pt x="6375265" y="6561678"/>
                      <a:pt x="6364191" y="6555723"/>
                      <a:pt x="6357655" y="6545821"/>
                    </a:cubicBezTo>
                    <a:cubicBezTo>
                      <a:pt x="6351120" y="6535918"/>
                      <a:pt x="6350000" y="6523395"/>
                      <a:pt x="6354674" y="6512490"/>
                    </a:cubicBezTo>
                    <a:lnTo>
                      <a:pt x="6545316" y="6067778"/>
                    </a:lnTo>
                    <a:lnTo>
                      <a:pt x="6615448" y="5892378"/>
                    </a:lnTo>
                    <a:cubicBezTo>
                      <a:pt x="6658318" y="5785238"/>
                      <a:pt x="6762094" y="5714993"/>
                      <a:pt x="6877491" y="5715001"/>
                    </a:cubicBezTo>
                    <a:lnTo>
                      <a:pt x="7059807" y="5715001"/>
                    </a:lnTo>
                    <a:cubicBezTo>
                      <a:pt x="7175204" y="5714993"/>
                      <a:pt x="7278980" y="5785238"/>
                      <a:pt x="7321850" y="5892378"/>
                    </a:cubicBezTo>
                    <a:lnTo>
                      <a:pt x="7391982" y="6067778"/>
                    </a:lnTo>
                    <a:lnTo>
                      <a:pt x="7582553" y="6512490"/>
                    </a:lnTo>
                    <a:cubicBezTo>
                      <a:pt x="7587228" y="6523395"/>
                      <a:pt x="7586107" y="6535918"/>
                      <a:pt x="7579572" y="6545821"/>
                    </a:cubicBezTo>
                    <a:cubicBezTo>
                      <a:pt x="7573037" y="6555723"/>
                      <a:pt x="7561962" y="6561678"/>
                      <a:pt x="7550097" y="6561667"/>
                    </a:cubicBezTo>
                    <a:lnTo>
                      <a:pt x="7485045" y="6561667"/>
                    </a:lnTo>
                    <a:cubicBezTo>
                      <a:pt x="7428607" y="6561661"/>
                      <a:pt x="7377601" y="6528027"/>
                      <a:pt x="7355364" y="6476154"/>
                    </a:cubicBezTo>
                    <a:lnTo>
                      <a:pt x="7201341" y="6116815"/>
                    </a:lnTo>
                    <a:cubicBezTo>
                      <a:pt x="7198095" y="6109265"/>
                      <a:pt x="7186736" y="6112440"/>
                      <a:pt x="7187865" y="6120554"/>
                    </a:cubicBezTo>
                    <a:lnTo>
                      <a:pt x="7250871" y="6561667"/>
                    </a:lnTo>
                    <a:lnTo>
                      <a:pt x="7318252" y="7370163"/>
                    </a:lnTo>
                    <a:cubicBezTo>
                      <a:pt x="7319060" y="7379984"/>
                      <a:pt x="7315722" y="7389697"/>
                      <a:pt x="7309048" y="7396948"/>
                    </a:cubicBezTo>
                    <a:cubicBezTo>
                      <a:pt x="7302374" y="7404199"/>
                      <a:pt x="7292970" y="7408327"/>
                      <a:pt x="7283115" y="7408333"/>
                    </a:cubicBezTo>
                    <a:lnTo>
                      <a:pt x="7229281" y="7408333"/>
                    </a:lnTo>
                    <a:cubicBezTo>
                      <a:pt x="7160299" y="7408342"/>
                      <a:pt x="7101422" y="7358477"/>
                      <a:pt x="7090075" y="7290435"/>
                    </a:cubicBezTo>
                    <a:lnTo>
                      <a:pt x="6975704" y="6603437"/>
                    </a:lnTo>
                    <a:cubicBezTo>
                      <a:pt x="6974364" y="6595533"/>
                      <a:pt x="6963075" y="6595533"/>
                      <a:pt x="6961735" y="6603437"/>
                    </a:cubicBezTo>
                    <a:lnTo>
                      <a:pt x="6847294" y="7290435"/>
                    </a:lnTo>
                    <a:cubicBezTo>
                      <a:pt x="6835942" y="7358504"/>
                      <a:pt x="6777025" y="7408377"/>
                      <a:pt x="6708017" y="7408333"/>
                    </a:cubicBezTo>
                    <a:lnTo>
                      <a:pt x="6654183" y="7408333"/>
                    </a:lnTo>
                    <a:cubicBezTo>
                      <a:pt x="6644328" y="7408327"/>
                      <a:pt x="6634924" y="7404199"/>
                      <a:pt x="6628250" y="7396948"/>
                    </a:cubicBezTo>
                    <a:cubicBezTo>
                      <a:pt x="6621576" y="7389697"/>
                      <a:pt x="6618238" y="7379984"/>
                      <a:pt x="6619046" y="7370163"/>
                    </a:cubicBezTo>
                    <a:lnTo>
                      <a:pt x="6686427" y="6561667"/>
                    </a:lnTo>
                    <a:lnTo>
                      <a:pt x="6749433" y="6120554"/>
                    </a:lnTo>
                    <a:moveTo>
                      <a:pt x="8556149" y="5150556"/>
                    </a:moveTo>
                    <a:cubicBezTo>
                      <a:pt x="8439248" y="5150556"/>
                      <a:pt x="8344482" y="5245323"/>
                      <a:pt x="8344482" y="5362222"/>
                    </a:cubicBezTo>
                    <a:lnTo>
                      <a:pt x="8344482" y="5432778"/>
                    </a:lnTo>
                    <a:cubicBezTo>
                      <a:pt x="8344482" y="5549679"/>
                      <a:pt x="8439248" y="5644445"/>
                      <a:pt x="8556149" y="5644445"/>
                    </a:cubicBezTo>
                    <a:cubicBezTo>
                      <a:pt x="8673050" y="5644445"/>
                      <a:pt x="8767816" y="5549679"/>
                      <a:pt x="8767816" y="5432778"/>
                    </a:cubicBezTo>
                    <a:lnTo>
                      <a:pt x="8767816" y="5362222"/>
                    </a:lnTo>
                    <a:cubicBezTo>
                      <a:pt x="8767816" y="5245323"/>
                      <a:pt x="8673050" y="5150556"/>
                      <a:pt x="8556149" y="5150556"/>
                    </a:cubicBezTo>
                    <a:moveTo>
                      <a:pt x="8336933" y="6120554"/>
                    </a:moveTo>
                    <a:cubicBezTo>
                      <a:pt x="8338132" y="6112440"/>
                      <a:pt x="8326703" y="6109265"/>
                      <a:pt x="8323528" y="6116815"/>
                    </a:cubicBezTo>
                    <a:lnTo>
                      <a:pt x="8169504" y="6476154"/>
                    </a:lnTo>
                    <a:cubicBezTo>
                      <a:pt x="8147248" y="6528074"/>
                      <a:pt x="8096172" y="6561717"/>
                      <a:pt x="8039682" y="6561667"/>
                    </a:cubicBezTo>
                    <a:lnTo>
                      <a:pt x="7974630" y="6561667"/>
                    </a:lnTo>
                    <a:cubicBezTo>
                      <a:pt x="7962766" y="6561678"/>
                      <a:pt x="7951691" y="6555723"/>
                      <a:pt x="7945155" y="6545821"/>
                    </a:cubicBezTo>
                    <a:cubicBezTo>
                      <a:pt x="7938620" y="6535918"/>
                      <a:pt x="7937500" y="6523395"/>
                      <a:pt x="7942175" y="6512490"/>
                    </a:cubicBezTo>
                    <a:lnTo>
                      <a:pt x="8132816" y="6067778"/>
                    </a:lnTo>
                    <a:lnTo>
                      <a:pt x="8202948" y="5892378"/>
                    </a:lnTo>
                    <a:cubicBezTo>
                      <a:pt x="8245818" y="5785238"/>
                      <a:pt x="8349594" y="5714993"/>
                      <a:pt x="8464991" y="5715001"/>
                    </a:cubicBezTo>
                    <a:lnTo>
                      <a:pt x="8647307" y="5715001"/>
                    </a:lnTo>
                    <a:cubicBezTo>
                      <a:pt x="8762704" y="5714993"/>
                      <a:pt x="8866480" y="5785238"/>
                      <a:pt x="8909350" y="5892378"/>
                    </a:cubicBezTo>
                    <a:lnTo>
                      <a:pt x="8979482" y="6067778"/>
                    </a:lnTo>
                    <a:lnTo>
                      <a:pt x="9170053" y="6512490"/>
                    </a:lnTo>
                    <a:cubicBezTo>
                      <a:pt x="9174728" y="6523395"/>
                      <a:pt x="9173607" y="6535918"/>
                      <a:pt x="9167072" y="6545821"/>
                    </a:cubicBezTo>
                    <a:cubicBezTo>
                      <a:pt x="9160537" y="6555723"/>
                      <a:pt x="9149462" y="6561678"/>
                      <a:pt x="9137597" y="6561667"/>
                    </a:cubicBezTo>
                    <a:lnTo>
                      <a:pt x="9072545" y="6561667"/>
                    </a:lnTo>
                    <a:cubicBezTo>
                      <a:pt x="9016107" y="6561661"/>
                      <a:pt x="8965101" y="6528027"/>
                      <a:pt x="8942864" y="6476154"/>
                    </a:cubicBezTo>
                    <a:lnTo>
                      <a:pt x="8788841" y="6116815"/>
                    </a:lnTo>
                    <a:cubicBezTo>
                      <a:pt x="8785595" y="6109265"/>
                      <a:pt x="8774236" y="6112440"/>
                      <a:pt x="8775365" y="6120554"/>
                    </a:cubicBezTo>
                    <a:lnTo>
                      <a:pt x="8838371" y="6561667"/>
                    </a:lnTo>
                    <a:lnTo>
                      <a:pt x="8905752" y="7370163"/>
                    </a:lnTo>
                    <a:cubicBezTo>
                      <a:pt x="8906560" y="7379984"/>
                      <a:pt x="8903222" y="7389697"/>
                      <a:pt x="8896548" y="7396948"/>
                    </a:cubicBezTo>
                    <a:cubicBezTo>
                      <a:pt x="8889874" y="7404199"/>
                      <a:pt x="8880470" y="7408327"/>
                      <a:pt x="8870615" y="7408333"/>
                    </a:cubicBezTo>
                    <a:lnTo>
                      <a:pt x="8816781" y="7408333"/>
                    </a:lnTo>
                    <a:cubicBezTo>
                      <a:pt x="8747799" y="7408342"/>
                      <a:pt x="8688922" y="7358477"/>
                      <a:pt x="8677575" y="7290435"/>
                    </a:cubicBezTo>
                    <a:lnTo>
                      <a:pt x="8563204" y="6603437"/>
                    </a:lnTo>
                    <a:cubicBezTo>
                      <a:pt x="8561864" y="6595533"/>
                      <a:pt x="8550575" y="6595533"/>
                      <a:pt x="8549235" y="6603437"/>
                    </a:cubicBezTo>
                    <a:lnTo>
                      <a:pt x="8434794" y="7290435"/>
                    </a:lnTo>
                    <a:cubicBezTo>
                      <a:pt x="8423442" y="7358504"/>
                      <a:pt x="8364525" y="7408377"/>
                      <a:pt x="8295517" y="7408333"/>
                    </a:cubicBezTo>
                    <a:lnTo>
                      <a:pt x="8241683" y="7408333"/>
                    </a:lnTo>
                    <a:cubicBezTo>
                      <a:pt x="8231828" y="7408327"/>
                      <a:pt x="8222424" y="7404199"/>
                      <a:pt x="8215750" y="7396948"/>
                    </a:cubicBezTo>
                    <a:cubicBezTo>
                      <a:pt x="8209076" y="7389697"/>
                      <a:pt x="8205738" y="7379984"/>
                      <a:pt x="8206546" y="7370163"/>
                    </a:cubicBezTo>
                    <a:lnTo>
                      <a:pt x="8273927" y="6561667"/>
                    </a:lnTo>
                    <a:lnTo>
                      <a:pt x="8336933" y="6120554"/>
                    </a:lnTo>
                    <a:moveTo>
                      <a:pt x="10143649" y="5150556"/>
                    </a:moveTo>
                    <a:cubicBezTo>
                      <a:pt x="10026748" y="5150556"/>
                      <a:pt x="9931982" y="5245323"/>
                      <a:pt x="9931982" y="5362222"/>
                    </a:cubicBezTo>
                    <a:lnTo>
                      <a:pt x="9931982" y="5432778"/>
                    </a:lnTo>
                    <a:cubicBezTo>
                      <a:pt x="9931982" y="5549679"/>
                      <a:pt x="10026748" y="5644445"/>
                      <a:pt x="10143649" y="5644445"/>
                    </a:cubicBezTo>
                    <a:cubicBezTo>
                      <a:pt x="10260550" y="5644445"/>
                      <a:pt x="10355316" y="5549679"/>
                      <a:pt x="10355316" y="5432778"/>
                    </a:cubicBezTo>
                    <a:lnTo>
                      <a:pt x="10355316" y="5362222"/>
                    </a:lnTo>
                    <a:cubicBezTo>
                      <a:pt x="10355316" y="5245323"/>
                      <a:pt x="10260550" y="5150556"/>
                      <a:pt x="10143649" y="5150556"/>
                    </a:cubicBezTo>
                    <a:moveTo>
                      <a:pt x="9924433" y="6120554"/>
                    </a:moveTo>
                    <a:cubicBezTo>
                      <a:pt x="9925632" y="6112440"/>
                      <a:pt x="9914203" y="6109265"/>
                      <a:pt x="9911028" y="6116815"/>
                    </a:cubicBezTo>
                    <a:lnTo>
                      <a:pt x="9757004" y="6476154"/>
                    </a:lnTo>
                    <a:cubicBezTo>
                      <a:pt x="9734748" y="6528074"/>
                      <a:pt x="9683672" y="6561717"/>
                      <a:pt x="9627182" y="6561667"/>
                    </a:cubicBezTo>
                    <a:lnTo>
                      <a:pt x="9562130" y="6561667"/>
                    </a:lnTo>
                    <a:cubicBezTo>
                      <a:pt x="9550266" y="6561678"/>
                      <a:pt x="9539191" y="6555723"/>
                      <a:pt x="9532655" y="6545821"/>
                    </a:cubicBezTo>
                    <a:cubicBezTo>
                      <a:pt x="9526120" y="6535918"/>
                      <a:pt x="9525000" y="6523395"/>
                      <a:pt x="9529675" y="6512490"/>
                    </a:cubicBezTo>
                    <a:lnTo>
                      <a:pt x="9720316" y="6067778"/>
                    </a:lnTo>
                    <a:lnTo>
                      <a:pt x="9790448" y="5892378"/>
                    </a:lnTo>
                    <a:cubicBezTo>
                      <a:pt x="9833318" y="5785238"/>
                      <a:pt x="9937094" y="5714993"/>
                      <a:pt x="10052491" y="5715001"/>
                    </a:cubicBezTo>
                    <a:lnTo>
                      <a:pt x="10234807" y="5715001"/>
                    </a:lnTo>
                    <a:cubicBezTo>
                      <a:pt x="10350204" y="5714993"/>
                      <a:pt x="10453980" y="5785238"/>
                      <a:pt x="10496850" y="5892378"/>
                    </a:cubicBezTo>
                    <a:lnTo>
                      <a:pt x="10566982" y="6067778"/>
                    </a:lnTo>
                    <a:lnTo>
                      <a:pt x="10757553" y="6512490"/>
                    </a:lnTo>
                    <a:cubicBezTo>
                      <a:pt x="10762228" y="6523395"/>
                      <a:pt x="10761107" y="6535918"/>
                      <a:pt x="10754572" y="6545821"/>
                    </a:cubicBezTo>
                    <a:cubicBezTo>
                      <a:pt x="10748037" y="6555723"/>
                      <a:pt x="10736962" y="6561678"/>
                      <a:pt x="10725097" y="6561667"/>
                    </a:cubicBezTo>
                    <a:lnTo>
                      <a:pt x="10660045" y="6561667"/>
                    </a:lnTo>
                    <a:cubicBezTo>
                      <a:pt x="10603607" y="6561661"/>
                      <a:pt x="10552601" y="6528027"/>
                      <a:pt x="10530364" y="6476154"/>
                    </a:cubicBezTo>
                    <a:lnTo>
                      <a:pt x="10376341" y="6116815"/>
                    </a:lnTo>
                    <a:cubicBezTo>
                      <a:pt x="10373095" y="6109265"/>
                      <a:pt x="10361736" y="6112440"/>
                      <a:pt x="10362865" y="6120554"/>
                    </a:cubicBezTo>
                    <a:lnTo>
                      <a:pt x="10425871" y="6561667"/>
                    </a:lnTo>
                    <a:lnTo>
                      <a:pt x="10493252" y="7370163"/>
                    </a:lnTo>
                    <a:cubicBezTo>
                      <a:pt x="10494060" y="7379984"/>
                      <a:pt x="10490722" y="7389697"/>
                      <a:pt x="10484048" y="7396948"/>
                    </a:cubicBezTo>
                    <a:cubicBezTo>
                      <a:pt x="10477374" y="7404199"/>
                      <a:pt x="10467970" y="7408327"/>
                      <a:pt x="10458115" y="7408333"/>
                    </a:cubicBezTo>
                    <a:lnTo>
                      <a:pt x="10404281" y="7408333"/>
                    </a:lnTo>
                    <a:cubicBezTo>
                      <a:pt x="10335299" y="7408342"/>
                      <a:pt x="10276422" y="7358477"/>
                      <a:pt x="10265075" y="7290435"/>
                    </a:cubicBezTo>
                    <a:lnTo>
                      <a:pt x="10150704" y="6603437"/>
                    </a:lnTo>
                    <a:cubicBezTo>
                      <a:pt x="10149364" y="6595533"/>
                      <a:pt x="10138075" y="6595533"/>
                      <a:pt x="10136735" y="6603437"/>
                    </a:cubicBezTo>
                    <a:lnTo>
                      <a:pt x="10022294" y="7290435"/>
                    </a:lnTo>
                    <a:cubicBezTo>
                      <a:pt x="10010942" y="7358504"/>
                      <a:pt x="9952025" y="7408377"/>
                      <a:pt x="9883017" y="7408333"/>
                    </a:cubicBezTo>
                    <a:lnTo>
                      <a:pt x="9829183" y="7408333"/>
                    </a:lnTo>
                    <a:cubicBezTo>
                      <a:pt x="9819328" y="7408327"/>
                      <a:pt x="9809924" y="7404199"/>
                      <a:pt x="9803250" y="7396948"/>
                    </a:cubicBezTo>
                    <a:cubicBezTo>
                      <a:pt x="9796576" y="7389697"/>
                      <a:pt x="9793238" y="7379984"/>
                      <a:pt x="9794046" y="7370163"/>
                    </a:cubicBezTo>
                    <a:lnTo>
                      <a:pt x="9861427" y="6561667"/>
                    </a:lnTo>
                    <a:lnTo>
                      <a:pt x="9924433" y="6120554"/>
                    </a:lnTo>
                    <a:moveTo>
                      <a:pt x="11731149" y="5150556"/>
                    </a:moveTo>
                    <a:cubicBezTo>
                      <a:pt x="11614248" y="5150556"/>
                      <a:pt x="11519482" y="5245323"/>
                      <a:pt x="11519482" y="5362222"/>
                    </a:cubicBezTo>
                    <a:lnTo>
                      <a:pt x="11519482" y="5432778"/>
                    </a:lnTo>
                    <a:cubicBezTo>
                      <a:pt x="11519482" y="5549679"/>
                      <a:pt x="11614248" y="5644445"/>
                      <a:pt x="11731149" y="5644445"/>
                    </a:cubicBezTo>
                    <a:cubicBezTo>
                      <a:pt x="11848050" y="5644445"/>
                      <a:pt x="11942816" y="5549679"/>
                      <a:pt x="11942816" y="5432778"/>
                    </a:cubicBezTo>
                    <a:lnTo>
                      <a:pt x="11942816" y="5362222"/>
                    </a:lnTo>
                    <a:cubicBezTo>
                      <a:pt x="11942816" y="5245323"/>
                      <a:pt x="11848050" y="5150556"/>
                      <a:pt x="11731149" y="5150556"/>
                    </a:cubicBezTo>
                    <a:moveTo>
                      <a:pt x="11511933" y="6120554"/>
                    </a:moveTo>
                    <a:cubicBezTo>
                      <a:pt x="11513132" y="6112440"/>
                      <a:pt x="11501703" y="6109265"/>
                      <a:pt x="11498528" y="6116815"/>
                    </a:cubicBezTo>
                    <a:lnTo>
                      <a:pt x="11344504" y="6476154"/>
                    </a:lnTo>
                    <a:cubicBezTo>
                      <a:pt x="11322248" y="6528074"/>
                      <a:pt x="11271172" y="6561717"/>
                      <a:pt x="11214682" y="6561667"/>
                    </a:cubicBezTo>
                    <a:lnTo>
                      <a:pt x="11149630" y="6561667"/>
                    </a:lnTo>
                    <a:cubicBezTo>
                      <a:pt x="11137766" y="6561678"/>
                      <a:pt x="11126691" y="6555723"/>
                      <a:pt x="11120155" y="6545821"/>
                    </a:cubicBezTo>
                    <a:cubicBezTo>
                      <a:pt x="11113620" y="6535918"/>
                      <a:pt x="11112500" y="6523395"/>
                      <a:pt x="11117175" y="6512490"/>
                    </a:cubicBezTo>
                    <a:lnTo>
                      <a:pt x="11307816" y="6067778"/>
                    </a:lnTo>
                    <a:lnTo>
                      <a:pt x="11377948" y="5892378"/>
                    </a:lnTo>
                    <a:cubicBezTo>
                      <a:pt x="11420818" y="5785238"/>
                      <a:pt x="11524594" y="5714993"/>
                      <a:pt x="11639991" y="5715001"/>
                    </a:cubicBezTo>
                    <a:lnTo>
                      <a:pt x="11822307" y="5715001"/>
                    </a:lnTo>
                    <a:cubicBezTo>
                      <a:pt x="11937704" y="5714993"/>
                      <a:pt x="12041480" y="5785238"/>
                      <a:pt x="12084350" y="5892378"/>
                    </a:cubicBezTo>
                    <a:lnTo>
                      <a:pt x="12154482" y="6067778"/>
                    </a:lnTo>
                    <a:lnTo>
                      <a:pt x="12345053" y="6512490"/>
                    </a:lnTo>
                    <a:cubicBezTo>
                      <a:pt x="12349728" y="6523395"/>
                      <a:pt x="12348607" y="6535918"/>
                      <a:pt x="12342072" y="6545821"/>
                    </a:cubicBezTo>
                    <a:cubicBezTo>
                      <a:pt x="12335537" y="6555723"/>
                      <a:pt x="12324462" y="6561678"/>
                      <a:pt x="12312597" y="6561667"/>
                    </a:cubicBezTo>
                    <a:lnTo>
                      <a:pt x="12247545" y="6561667"/>
                    </a:lnTo>
                    <a:cubicBezTo>
                      <a:pt x="12191107" y="6561661"/>
                      <a:pt x="12140101" y="6528027"/>
                      <a:pt x="12117864" y="6476154"/>
                    </a:cubicBezTo>
                    <a:lnTo>
                      <a:pt x="11963841" y="6116815"/>
                    </a:lnTo>
                    <a:cubicBezTo>
                      <a:pt x="11960595" y="6109265"/>
                      <a:pt x="11949236" y="6112440"/>
                      <a:pt x="11950365" y="6120554"/>
                    </a:cubicBezTo>
                    <a:lnTo>
                      <a:pt x="12013371" y="6561667"/>
                    </a:lnTo>
                    <a:lnTo>
                      <a:pt x="12080752" y="7370163"/>
                    </a:lnTo>
                    <a:cubicBezTo>
                      <a:pt x="12081560" y="7379984"/>
                      <a:pt x="12078222" y="7389697"/>
                      <a:pt x="12071548" y="7396948"/>
                    </a:cubicBezTo>
                    <a:cubicBezTo>
                      <a:pt x="12064874" y="7404199"/>
                      <a:pt x="12055470" y="7408327"/>
                      <a:pt x="12045615" y="7408333"/>
                    </a:cubicBezTo>
                    <a:lnTo>
                      <a:pt x="11991781" y="7408333"/>
                    </a:lnTo>
                    <a:cubicBezTo>
                      <a:pt x="11922799" y="7408342"/>
                      <a:pt x="11863922" y="7358477"/>
                      <a:pt x="11852575" y="7290435"/>
                    </a:cubicBezTo>
                    <a:lnTo>
                      <a:pt x="11738204" y="6603437"/>
                    </a:lnTo>
                    <a:cubicBezTo>
                      <a:pt x="11736864" y="6595533"/>
                      <a:pt x="11725575" y="6595533"/>
                      <a:pt x="11724235" y="6603437"/>
                    </a:cubicBezTo>
                    <a:lnTo>
                      <a:pt x="11609794" y="7290435"/>
                    </a:lnTo>
                    <a:cubicBezTo>
                      <a:pt x="11598442" y="7358504"/>
                      <a:pt x="11539525" y="7408377"/>
                      <a:pt x="11470517" y="7408333"/>
                    </a:cubicBezTo>
                    <a:lnTo>
                      <a:pt x="11416683" y="7408333"/>
                    </a:lnTo>
                    <a:cubicBezTo>
                      <a:pt x="11406828" y="7408327"/>
                      <a:pt x="11397424" y="7404199"/>
                      <a:pt x="11390750" y="7396948"/>
                    </a:cubicBezTo>
                    <a:cubicBezTo>
                      <a:pt x="11384076" y="7389697"/>
                      <a:pt x="11380738" y="7379984"/>
                      <a:pt x="11381546" y="7370163"/>
                    </a:cubicBezTo>
                    <a:lnTo>
                      <a:pt x="11448927" y="6561667"/>
                    </a:lnTo>
                    <a:lnTo>
                      <a:pt x="11511933" y="6120554"/>
                    </a:lnTo>
                    <a:moveTo>
                      <a:pt x="13318649" y="5150556"/>
                    </a:moveTo>
                    <a:cubicBezTo>
                      <a:pt x="13201749" y="5150556"/>
                      <a:pt x="13106983" y="5245323"/>
                      <a:pt x="13106983" y="5362222"/>
                    </a:cubicBezTo>
                    <a:lnTo>
                      <a:pt x="13106983" y="5432778"/>
                    </a:lnTo>
                    <a:cubicBezTo>
                      <a:pt x="13106983" y="5549679"/>
                      <a:pt x="13201749" y="5644445"/>
                      <a:pt x="13318649" y="5644445"/>
                    </a:cubicBezTo>
                    <a:cubicBezTo>
                      <a:pt x="13435549" y="5644445"/>
                      <a:pt x="13530315" y="5549679"/>
                      <a:pt x="13530315" y="5432778"/>
                    </a:cubicBezTo>
                    <a:lnTo>
                      <a:pt x="13530315" y="5362222"/>
                    </a:lnTo>
                    <a:cubicBezTo>
                      <a:pt x="13530315" y="5245323"/>
                      <a:pt x="13435549" y="5150556"/>
                      <a:pt x="13318649" y="5150556"/>
                    </a:cubicBezTo>
                    <a:moveTo>
                      <a:pt x="13099433" y="6120554"/>
                    </a:moveTo>
                    <a:cubicBezTo>
                      <a:pt x="13100633" y="6112440"/>
                      <a:pt x="13089203" y="6109265"/>
                      <a:pt x="13086028" y="6116815"/>
                    </a:cubicBezTo>
                    <a:lnTo>
                      <a:pt x="12932004" y="6476154"/>
                    </a:lnTo>
                    <a:cubicBezTo>
                      <a:pt x="12909748" y="6528074"/>
                      <a:pt x="12858672" y="6561717"/>
                      <a:pt x="12802182" y="6561667"/>
                    </a:cubicBezTo>
                    <a:lnTo>
                      <a:pt x="12737130" y="6561667"/>
                    </a:lnTo>
                    <a:cubicBezTo>
                      <a:pt x="12725266" y="6561678"/>
                      <a:pt x="12714191" y="6555723"/>
                      <a:pt x="12707655" y="6545821"/>
                    </a:cubicBezTo>
                    <a:cubicBezTo>
                      <a:pt x="12701120" y="6535918"/>
                      <a:pt x="12700000" y="6523395"/>
                      <a:pt x="12704675" y="6512490"/>
                    </a:cubicBezTo>
                    <a:lnTo>
                      <a:pt x="12895316" y="6067778"/>
                    </a:lnTo>
                    <a:lnTo>
                      <a:pt x="12965448" y="5892378"/>
                    </a:lnTo>
                    <a:cubicBezTo>
                      <a:pt x="13008318" y="5785238"/>
                      <a:pt x="13112094" y="5714993"/>
                      <a:pt x="13227492" y="5715001"/>
                    </a:cubicBezTo>
                    <a:lnTo>
                      <a:pt x="13409806" y="5715001"/>
                    </a:lnTo>
                    <a:cubicBezTo>
                      <a:pt x="13525204" y="5714993"/>
                      <a:pt x="13628980" y="5785238"/>
                      <a:pt x="13671851" y="5892378"/>
                    </a:cubicBezTo>
                    <a:lnTo>
                      <a:pt x="13741983" y="6067778"/>
                    </a:lnTo>
                    <a:lnTo>
                      <a:pt x="13932553" y="6512490"/>
                    </a:lnTo>
                    <a:cubicBezTo>
                      <a:pt x="13937227" y="6523395"/>
                      <a:pt x="13936107" y="6535918"/>
                      <a:pt x="13929573" y="6545821"/>
                    </a:cubicBezTo>
                    <a:cubicBezTo>
                      <a:pt x="13923037" y="6555723"/>
                      <a:pt x="13911962" y="6561678"/>
                      <a:pt x="13900097" y="6561667"/>
                    </a:cubicBezTo>
                    <a:lnTo>
                      <a:pt x="13835045" y="6561667"/>
                    </a:lnTo>
                    <a:cubicBezTo>
                      <a:pt x="13778607" y="6561661"/>
                      <a:pt x="13727601" y="6528027"/>
                      <a:pt x="13705363" y="6476154"/>
                    </a:cubicBezTo>
                    <a:lnTo>
                      <a:pt x="13551342" y="6116815"/>
                    </a:lnTo>
                    <a:cubicBezTo>
                      <a:pt x="13548095" y="6109265"/>
                      <a:pt x="13536736" y="6112440"/>
                      <a:pt x="13537865" y="6120554"/>
                    </a:cubicBezTo>
                    <a:lnTo>
                      <a:pt x="13600872" y="6561667"/>
                    </a:lnTo>
                    <a:lnTo>
                      <a:pt x="13668252" y="7370163"/>
                    </a:lnTo>
                    <a:cubicBezTo>
                      <a:pt x="13669060" y="7379984"/>
                      <a:pt x="13665722" y="7389697"/>
                      <a:pt x="13659048" y="7396948"/>
                    </a:cubicBezTo>
                    <a:cubicBezTo>
                      <a:pt x="13652374" y="7404199"/>
                      <a:pt x="13642970" y="7408327"/>
                      <a:pt x="13633115" y="7408333"/>
                    </a:cubicBezTo>
                    <a:lnTo>
                      <a:pt x="13579281" y="7408333"/>
                    </a:lnTo>
                    <a:cubicBezTo>
                      <a:pt x="13510299" y="7408342"/>
                      <a:pt x="13451422" y="7358477"/>
                      <a:pt x="13440076" y="7290435"/>
                    </a:cubicBezTo>
                    <a:lnTo>
                      <a:pt x="13325704" y="6603437"/>
                    </a:lnTo>
                    <a:cubicBezTo>
                      <a:pt x="13324363" y="6595533"/>
                      <a:pt x="13313076" y="6595533"/>
                      <a:pt x="13311735" y="6603437"/>
                    </a:cubicBezTo>
                    <a:lnTo>
                      <a:pt x="13197294" y="7290435"/>
                    </a:lnTo>
                    <a:cubicBezTo>
                      <a:pt x="13185942" y="7358504"/>
                      <a:pt x="13127025" y="7408377"/>
                      <a:pt x="13058017" y="7408333"/>
                    </a:cubicBezTo>
                    <a:lnTo>
                      <a:pt x="13004183" y="7408333"/>
                    </a:lnTo>
                    <a:cubicBezTo>
                      <a:pt x="12994328" y="7408327"/>
                      <a:pt x="12984924" y="7404199"/>
                      <a:pt x="12978250" y="7396948"/>
                    </a:cubicBezTo>
                    <a:cubicBezTo>
                      <a:pt x="12971576" y="7389697"/>
                      <a:pt x="12968239" y="7379984"/>
                      <a:pt x="12969046" y="7370163"/>
                    </a:cubicBezTo>
                    <a:lnTo>
                      <a:pt x="13036427" y="6561667"/>
                    </a:lnTo>
                    <a:lnTo>
                      <a:pt x="13099433" y="6120554"/>
                    </a:lnTo>
                    <a:moveTo>
                      <a:pt x="14906149" y="5150556"/>
                    </a:moveTo>
                    <a:cubicBezTo>
                      <a:pt x="14789249" y="5150556"/>
                      <a:pt x="14694483" y="5245323"/>
                      <a:pt x="14694483" y="5362222"/>
                    </a:cubicBezTo>
                    <a:lnTo>
                      <a:pt x="14694483" y="5432778"/>
                    </a:lnTo>
                    <a:cubicBezTo>
                      <a:pt x="14694483" y="5549679"/>
                      <a:pt x="14789249" y="5644445"/>
                      <a:pt x="14906149" y="5644445"/>
                    </a:cubicBezTo>
                    <a:cubicBezTo>
                      <a:pt x="15023049" y="5644445"/>
                      <a:pt x="15117815" y="5549679"/>
                      <a:pt x="15117815" y="5432778"/>
                    </a:cubicBezTo>
                    <a:lnTo>
                      <a:pt x="15117815" y="5362222"/>
                    </a:lnTo>
                    <a:cubicBezTo>
                      <a:pt x="15117815" y="5245323"/>
                      <a:pt x="15023049" y="5150556"/>
                      <a:pt x="14906149" y="5150556"/>
                    </a:cubicBezTo>
                    <a:moveTo>
                      <a:pt x="14686933" y="6120554"/>
                    </a:moveTo>
                    <a:cubicBezTo>
                      <a:pt x="14688133" y="6112440"/>
                      <a:pt x="14676703" y="6109265"/>
                      <a:pt x="14673528" y="6116815"/>
                    </a:cubicBezTo>
                    <a:lnTo>
                      <a:pt x="14519504" y="6476154"/>
                    </a:lnTo>
                    <a:cubicBezTo>
                      <a:pt x="14497248" y="6528074"/>
                      <a:pt x="14446172" y="6561717"/>
                      <a:pt x="14389683" y="6561667"/>
                    </a:cubicBezTo>
                    <a:lnTo>
                      <a:pt x="14324629" y="6561667"/>
                    </a:lnTo>
                    <a:cubicBezTo>
                      <a:pt x="14312765" y="6561678"/>
                      <a:pt x="14301690" y="6555723"/>
                      <a:pt x="14295155" y="6545821"/>
                    </a:cubicBezTo>
                    <a:cubicBezTo>
                      <a:pt x="14288619" y="6535918"/>
                      <a:pt x="14287500" y="6523395"/>
                      <a:pt x="14292174" y="6512490"/>
                    </a:cubicBezTo>
                    <a:lnTo>
                      <a:pt x="14482815" y="6067778"/>
                    </a:lnTo>
                    <a:lnTo>
                      <a:pt x="14552947" y="5892378"/>
                    </a:lnTo>
                    <a:cubicBezTo>
                      <a:pt x="14595818" y="5785238"/>
                      <a:pt x="14699594" y="5714993"/>
                      <a:pt x="14814992" y="5715001"/>
                    </a:cubicBezTo>
                    <a:lnTo>
                      <a:pt x="14997306" y="5715001"/>
                    </a:lnTo>
                    <a:cubicBezTo>
                      <a:pt x="15112704" y="5714993"/>
                      <a:pt x="15216480" y="5785238"/>
                      <a:pt x="15259351" y="5892378"/>
                    </a:cubicBezTo>
                    <a:lnTo>
                      <a:pt x="15329483" y="6067778"/>
                    </a:lnTo>
                    <a:lnTo>
                      <a:pt x="15520053" y="6512490"/>
                    </a:lnTo>
                    <a:cubicBezTo>
                      <a:pt x="15524727" y="6523395"/>
                      <a:pt x="15523607" y="6535918"/>
                      <a:pt x="15517073" y="6545821"/>
                    </a:cubicBezTo>
                    <a:cubicBezTo>
                      <a:pt x="15510537" y="6555723"/>
                      <a:pt x="15499462" y="6561678"/>
                      <a:pt x="15487597" y="6561667"/>
                    </a:cubicBezTo>
                    <a:lnTo>
                      <a:pt x="15422545" y="6561667"/>
                    </a:lnTo>
                    <a:cubicBezTo>
                      <a:pt x="15366107" y="6561661"/>
                      <a:pt x="15315101" y="6528027"/>
                      <a:pt x="15292863" y="6476154"/>
                    </a:cubicBezTo>
                    <a:lnTo>
                      <a:pt x="15138842" y="6116815"/>
                    </a:lnTo>
                    <a:cubicBezTo>
                      <a:pt x="15135595" y="6109265"/>
                      <a:pt x="15124236" y="6112440"/>
                      <a:pt x="15125365" y="6120554"/>
                    </a:cubicBezTo>
                    <a:lnTo>
                      <a:pt x="15188372" y="6561667"/>
                    </a:lnTo>
                    <a:lnTo>
                      <a:pt x="15255752" y="7370163"/>
                    </a:lnTo>
                    <a:cubicBezTo>
                      <a:pt x="15256560" y="7379984"/>
                      <a:pt x="15253222" y="7389697"/>
                      <a:pt x="15246548" y="7396948"/>
                    </a:cubicBezTo>
                    <a:cubicBezTo>
                      <a:pt x="15239874" y="7404199"/>
                      <a:pt x="15230470" y="7408327"/>
                      <a:pt x="15220615" y="7408333"/>
                    </a:cubicBezTo>
                    <a:lnTo>
                      <a:pt x="15166781" y="7408333"/>
                    </a:lnTo>
                    <a:cubicBezTo>
                      <a:pt x="15097799" y="7408342"/>
                      <a:pt x="15038922" y="7358477"/>
                      <a:pt x="15027576" y="7290435"/>
                    </a:cubicBezTo>
                    <a:lnTo>
                      <a:pt x="14913204" y="6603437"/>
                    </a:lnTo>
                    <a:cubicBezTo>
                      <a:pt x="14911863" y="6595533"/>
                      <a:pt x="14900576" y="6595533"/>
                      <a:pt x="14899235" y="6603437"/>
                    </a:cubicBezTo>
                    <a:lnTo>
                      <a:pt x="14784794" y="7290435"/>
                    </a:lnTo>
                    <a:cubicBezTo>
                      <a:pt x="14773442" y="7358504"/>
                      <a:pt x="14714525" y="7408377"/>
                      <a:pt x="14645517" y="7408333"/>
                    </a:cubicBezTo>
                    <a:lnTo>
                      <a:pt x="14591683" y="7408333"/>
                    </a:lnTo>
                    <a:cubicBezTo>
                      <a:pt x="14581828" y="7408327"/>
                      <a:pt x="14572425" y="7404199"/>
                      <a:pt x="14565750" y="7396948"/>
                    </a:cubicBezTo>
                    <a:cubicBezTo>
                      <a:pt x="14559076" y="7389697"/>
                      <a:pt x="14555738" y="7379984"/>
                      <a:pt x="14556547" y="7370163"/>
                    </a:cubicBezTo>
                    <a:lnTo>
                      <a:pt x="14623927" y="6561667"/>
                    </a:lnTo>
                    <a:lnTo>
                      <a:pt x="14686933" y="6120554"/>
                    </a:lnTo>
                  </a:path>
                </a:pathLst>
              </a:custGeom>
              <a:solidFill>
                <a:srgbClr val="F8F8F8"/>
              </a:solidFill>
            </p:spPr>
          </p:sp>
        </p:grpSp>
      </p:gr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438400" y="7048500"/>
            <a:ext cx="3675643" cy="2171704"/>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91871" y="1972474"/>
            <a:ext cx="6519452" cy="6342052"/>
            <a:chOff x="0" y="0"/>
            <a:chExt cx="8692602" cy="8456069"/>
          </a:xfrm>
        </p:grpSpPr>
        <p:grpSp>
          <p:nvGrpSpPr>
            <p:cNvPr id="3" name="Group 3"/>
            <p:cNvGrpSpPr>
              <a:grpSpLocks noChangeAspect="1"/>
            </p:cNvGrpSpPr>
            <p:nvPr/>
          </p:nvGrpSpPr>
          <p:grpSpPr>
            <a:xfrm>
              <a:off x="0" y="0"/>
              <a:ext cx="8692602" cy="8456069"/>
              <a:chOff x="0" y="0"/>
              <a:chExt cx="15557500" cy="15134167"/>
            </a:xfrm>
          </p:grpSpPr>
          <p:sp>
            <p:nvSpPr>
              <p:cNvPr id="4" name="Freeform 4"/>
              <p:cNvSpPr/>
              <p:nvPr/>
            </p:nvSpPr>
            <p:spPr>
              <a:xfrm>
                <a:off x="16351" y="0"/>
                <a:ext cx="15524727" cy="7408376"/>
              </a:xfrm>
              <a:custGeom>
                <a:avLst/>
                <a:gdLst/>
                <a:ahLst/>
                <a:cxnLst/>
                <a:rect l="l" t="t" r="r" b="b"/>
                <a:pathLst>
                  <a:path w="15524727" h="740837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2206149" y="0"/>
                    </a:moveTo>
                    <a:cubicBezTo>
                      <a:pt x="2089249" y="0"/>
                      <a:pt x="1994482" y="94766"/>
                      <a:pt x="1994482" y="211667"/>
                    </a:cubicBezTo>
                    <a:lnTo>
                      <a:pt x="1994482" y="282222"/>
                    </a:lnTo>
                    <a:cubicBezTo>
                      <a:pt x="1994482" y="399122"/>
                      <a:pt x="2089249" y="493889"/>
                      <a:pt x="2206149" y="493889"/>
                    </a:cubicBezTo>
                    <a:cubicBezTo>
                      <a:pt x="2323049" y="493889"/>
                      <a:pt x="2417816" y="399122"/>
                      <a:pt x="2417816" y="282222"/>
                    </a:cubicBezTo>
                    <a:lnTo>
                      <a:pt x="2417816" y="211667"/>
                    </a:lnTo>
                    <a:cubicBezTo>
                      <a:pt x="2417816" y="94766"/>
                      <a:pt x="2323049" y="0"/>
                      <a:pt x="2206149" y="0"/>
                    </a:cubicBezTo>
                    <a:moveTo>
                      <a:pt x="1986933" y="969998"/>
                    </a:moveTo>
                    <a:cubicBezTo>
                      <a:pt x="1988132" y="961884"/>
                      <a:pt x="1976702" y="958709"/>
                      <a:pt x="1973527" y="966258"/>
                    </a:cubicBezTo>
                    <a:lnTo>
                      <a:pt x="1819505" y="1325598"/>
                    </a:lnTo>
                    <a:cubicBezTo>
                      <a:pt x="1797248" y="1377518"/>
                      <a:pt x="1746172" y="1411161"/>
                      <a:pt x="1689682" y="1411111"/>
                    </a:cubicBezTo>
                    <a:lnTo>
                      <a:pt x="1624630" y="1411111"/>
                    </a:lnTo>
                    <a:cubicBezTo>
                      <a:pt x="1612766" y="1411122"/>
                      <a:pt x="1601690" y="1405168"/>
                      <a:pt x="1595155" y="1395265"/>
                    </a:cubicBezTo>
                    <a:cubicBezTo>
                      <a:pt x="1588620" y="1385363"/>
                      <a:pt x="1587500" y="1372839"/>
                      <a:pt x="1592175" y="1361934"/>
                    </a:cubicBezTo>
                    <a:lnTo>
                      <a:pt x="1782816" y="917222"/>
                    </a:lnTo>
                    <a:lnTo>
                      <a:pt x="1852948" y="741821"/>
                    </a:lnTo>
                    <a:cubicBezTo>
                      <a:pt x="1895818" y="634683"/>
                      <a:pt x="1999595" y="564437"/>
                      <a:pt x="2114991" y="564444"/>
                    </a:cubicBezTo>
                    <a:lnTo>
                      <a:pt x="2297307" y="564444"/>
                    </a:lnTo>
                    <a:cubicBezTo>
                      <a:pt x="2412703" y="564437"/>
                      <a:pt x="2516480" y="634683"/>
                      <a:pt x="2559350" y="741821"/>
                    </a:cubicBezTo>
                    <a:lnTo>
                      <a:pt x="2629482" y="917222"/>
                    </a:lnTo>
                    <a:lnTo>
                      <a:pt x="2820053" y="1361934"/>
                    </a:lnTo>
                    <a:cubicBezTo>
                      <a:pt x="2824728" y="1372839"/>
                      <a:pt x="2823608" y="1385363"/>
                      <a:pt x="2817072" y="1395265"/>
                    </a:cubicBezTo>
                    <a:cubicBezTo>
                      <a:pt x="2810537" y="1405168"/>
                      <a:pt x="2799462" y="1411122"/>
                      <a:pt x="2787597" y="1411111"/>
                    </a:cubicBezTo>
                    <a:lnTo>
                      <a:pt x="2722545" y="1411111"/>
                    </a:lnTo>
                    <a:cubicBezTo>
                      <a:pt x="2666107" y="1411105"/>
                      <a:pt x="2615101" y="1377471"/>
                      <a:pt x="2592864" y="1325598"/>
                    </a:cubicBezTo>
                    <a:lnTo>
                      <a:pt x="2438841" y="966258"/>
                    </a:lnTo>
                    <a:cubicBezTo>
                      <a:pt x="2435596" y="958709"/>
                      <a:pt x="2424236" y="961884"/>
                      <a:pt x="2425365" y="969998"/>
                    </a:cubicBezTo>
                    <a:lnTo>
                      <a:pt x="2488371" y="1411111"/>
                    </a:lnTo>
                    <a:lnTo>
                      <a:pt x="2555752" y="2219607"/>
                    </a:lnTo>
                    <a:cubicBezTo>
                      <a:pt x="2556560" y="2229429"/>
                      <a:pt x="2553223" y="2239141"/>
                      <a:pt x="2546548" y="2246392"/>
                    </a:cubicBezTo>
                    <a:cubicBezTo>
                      <a:pt x="2539874" y="2253643"/>
                      <a:pt x="2530470" y="2257771"/>
                      <a:pt x="2520615" y="2257778"/>
                    </a:cubicBezTo>
                    <a:lnTo>
                      <a:pt x="2466781" y="2257778"/>
                    </a:lnTo>
                    <a:cubicBezTo>
                      <a:pt x="2397800" y="2257786"/>
                      <a:pt x="2338923" y="2207921"/>
                      <a:pt x="2327575" y="2139879"/>
                    </a:cubicBezTo>
                    <a:lnTo>
                      <a:pt x="2213205" y="1452880"/>
                    </a:lnTo>
                    <a:cubicBezTo>
                      <a:pt x="2211864" y="1444978"/>
                      <a:pt x="2200575" y="1444978"/>
                      <a:pt x="2199234" y="1452880"/>
                    </a:cubicBezTo>
                    <a:lnTo>
                      <a:pt x="2084793" y="2139879"/>
                    </a:lnTo>
                    <a:cubicBezTo>
                      <a:pt x="2073442" y="2207948"/>
                      <a:pt x="2014525" y="2257821"/>
                      <a:pt x="1945517" y="2257778"/>
                    </a:cubicBezTo>
                    <a:lnTo>
                      <a:pt x="1891683" y="2257778"/>
                    </a:lnTo>
                    <a:cubicBezTo>
                      <a:pt x="1881828" y="2257771"/>
                      <a:pt x="1872424" y="2253643"/>
                      <a:pt x="1865750" y="2246392"/>
                    </a:cubicBezTo>
                    <a:cubicBezTo>
                      <a:pt x="1859075" y="2239141"/>
                      <a:pt x="1855738" y="2229429"/>
                      <a:pt x="1856546" y="2219607"/>
                    </a:cubicBezTo>
                    <a:lnTo>
                      <a:pt x="1923927" y="1411111"/>
                    </a:lnTo>
                    <a:lnTo>
                      <a:pt x="1986933" y="969998"/>
                    </a:lnTo>
                    <a:moveTo>
                      <a:pt x="3793649" y="0"/>
                    </a:moveTo>
                    <a:cubicBezTo>
                      <a:pt x="3676749" y="0"/>
                      <a:pt x="3581982" y="94766"/>
                      <a:pt x="3581982" y="211667"/>
                    </a:cubicBezTo>
                    <a:lnTo>
                      <a:pt x="3581982" y="282222"/>
                    </a:lnTo>
                    <a:cubicBezTo>
                      <a:pt x="3581982" y="399122"/>
                      <a:pt x="3676749" y="493889"/>
                      <a:pt x="3793649" y="493889"/>
                    </a:cubicBezTo>
                    <a:cubicBezTo>
                      <a:pt x="3910549" y="493889"/>
                      <a:pt x="4005316" y="399122"/>
                      <a:pt x="4005316" y="282222"/>
                    </a:cubicBezTo>
                    <a:lnTo>
                      <a:pt x="4005316" y="211667"/>
                    </a:lnTo>
                    <a:cubicBezTo>
                      <a:pt x="4005316" y="94766"/>
                      <a:pt x="3910549" y="0"/>
                      <a:pt x="3793649" y="0"/>
                    </a:cubicBezTo>
                    <a:moveTo>
                      <a:pt x="3574433" y="969998"/>
                    </a:moveTo>
                    <a:cubicBezTo>
                      <a:pt x="3575632" y="961884"/>
                      <a:pt x="3564202" y="958709"/>
                      <a:pt x="3561027" y="966258"/>
                    </a:cubicBezTo>
                    <a:lnTo>
                      <a:pt x="3407004" y="1325598"/>
                    </a:lnTo>
                    <a:cubicBezTo>
                      <a:pt x="3384748" y="1377518"/>
                      <a:pt x="3333672" y="1411161"/>
                      <a:pt x="3277182" y="1411111"/>
                    </a:cubicBezTo>
                    <a:lnTo>
                      <a:pt x="3212130" y="1411111"/>
                    </a:lnTo>
                    <a:cubicBezTo>
                      <a:pt x="3200266" y="1411122"/>
                      <a:pt x="3189190" y="1405168"/>
                      <a:pt x="3182655" y="1395265"/>
                    </a:cubicBezTo>
                    <a:cubicBezTo>
                      <a:pt x="3176120" y="1385363"/>
                      <a:pt x="3175000" y="1372839"/>
                      <a:pt x="3179675" y="1361934"/>
                    </a:cubicBezTo>
                    <a:lnTo>
                      <a:pt x="3370316" y="917222"/>
                    </a:lnTo>
                    <a:lnTo>
                      <a:pt x="3440448" y="741821"/>
                    </a:lnTo>
                    <a:cubicBezTo>
                      <a:pt x="3483318" y="634683"/>
                      <a:pt x="3587095" y="564437"/>
                      <a:pt x="3702491" y="564444"/>
                    </a:cubicBezTo>
                    <a:lnTo>
                      <a:pt x="3884807" y="564444"/>
                    </a:lnTo>
                    <a:cubicBezTo>
                      <a:pt x="4000203" y="564437"/>
                      <a:pt x="4103980" y="634683"/>
                      <a:pt x="4146850" y="741821"/>
                    </a:cubicBezTo>
                    <a:lnTo>
                      <a:pt x="4216982" y="917222"/>
                    </a:lnTo>
                    <a:lnTo>
                      <a:pt x="4407553" y="1361934"/>
                    </a:lnTo>
                    <a:cubicBezTo>
                      <a:pt x="4412228" y="1372839"/>
                      <a:pt x="4411107" y="1385363"/>
                      <a:pt x="4404572" y="1395265"/>
                    </a:cubicBezTo>
                    <a:cubicBezTo>
                      <a:pt x="4398037" y="1405168"/>
                      <a:pt x="4386962" y="1411122"/>
                      <a:pt x="4375097" y="1411111"/>
                    </a:cubicBezTo>
                    <a:lnTo>
                      <a:pt x="4310045" y="1411111"/>
                    </a:lnTo>
                    <a:cubicBezTo>
                      <a:pt x="4253607" y="1411105"/>
                      <a:pt x="4202601" y="1377471"/>
                      <a:pt x="4180364" y="1325598"/>
                    </a:cubicBezTo>
                    <a:lnTo>
                      <a:pt x="4026341" y="966258"/>
                    </a:lnTo>
                    <a:cubicBezTo>
                      <a:pt x="4023096" y="958709"/>
                      <a:pt x="4011736" y="961884"/>
                      <a:pt x="4012865" y="969998"/>
                    </a:cubicBezTo>
                    <a:lnTo>
                      <a:pt x="4075871" y="1411111"/>
                    </a:lnTo>
                    <a:lnTo>
                      <a:pt x="4143252" y="2219607"/>
                    </a:lnTo>
                    <a:cubicBezTo>
                      <a:pt x="4144060" y="2229429"/>
                      <a:pt x="4140723" y="2239141"/>
                      <a:pt x="4134048" y="2246392"/>
                    </a:cubicBezTo>
                    <a:cubicBezTo>
                      <a:pt x="4127374" y="2253643"/>
                      <a:pt x="4117970" y="2257771"/>
                      <a:pt x="4108115" y="2257778"/>
                    </a:cubicBezTo>
                    <a:lnTo>
                      <a:pt x="4054281" y="2257778"/>
                    </a:lnTo>
                    <a:cubicBezTo>
                      <a:pt x="3985299" y="2257786"/>
                      <a:pt x="3926423" y="2207921"/>
                      <a:pt x="3915075" y="2139879"/>
                    </a:cubicBezTo>
                    <a:lnTo>
                      <a:pt x="3800704" y="1452880"/>
                    </a:lnTo>
                    <a:cubicBezTo>
                      <a:pt x="3799364" y="1444978"/>
                      <a:pt x="3788075" y="1444978"/>
                      <a:pt x="3786735" y="1452880"/>
                    </a:cubicBezTo>
                    <a:lnTo>
                      <a:pt x="3672294" y="2139879"/>
                    </a:lnTo>
                    <a:cubicBezTo>
                      <a:pt x="3660942" y="2207948"/>
                      <a:pt x="3602025" y="2257821"/>
                      <a:pt x="3533017" y="2257778"/>
                    </a:cubicBezTo>
                    <a:lnTo>
                      <a:pt x="3479183" y="2257778"/>
                    </a:lnTo>
                    <a:cubicBezTo>
                      <a:pt x="3469328" y="2257771"/>
                      <a:pt x="3459924" y="2253643"/>
                      <a:pt x="3453250" y="2246392"/>
                    </a:cubicBezTo>
                    <a:cubicBezTo>
                      <a:pt x="3446575" y="2239141"/>
                      <a:pt x="3443238" y="2229429"/>
                      <a:pt x="3444046" y="2219607"/>
                    </a:cubicBezTo>
                    <a:lnTo>
                      <a:pt x="3511427" y="1411111"/>
                    </a:lnTo>
                    <a:lnTo>
                      <a:pt x="3574433" y="969998"/>
                    </a:lnTo>
                    <a:moveTo>
                      <a:pt x="5381149" y="0"/>
                    </a:moveTo>
                    <a:cubicBezTo>
                      <a:pt x="5264249" y="0"/>
                      <a:pt x="5169482" y="94766"/>
                      <a:pt x="5169482" y="211667"/>
                    </a:cubicBezTo>
                    <a:lnTo>
                      <a:pt x="5169482" y="282222"/>
                    </a:lnTo>
                    <a:cubicBezTo>
                      <a:pt x="5169482" y="399122"/>
                      <a:pt x="5264249" y="493889"/>
                      <a:pt x="5381149" y="493889"/>
                    </a:cubicBezTo>
                    <a:cubicBezTo>
                      <a:pt x="5498049" y="493889"/>
                      <a:pt x="5592816" y="399122"/>
                      <a:pt x="5592816" y="282222"/>
                    </a:cubicBezTo>
                    <a:lnTo>
                      <a:pt x="5592816" y="211667"/>
                    </a:lnTo>
                    <a:cubicBezTo>
                      <a:pt x="5592816" y="94766"/>
                      <a:pt x="5498049" y="0"/>
                      <a:pt x="5381149" y="0"/>
                    </a:cubicBezTo>
                    <a:moveTo>
                      <a:pt x="5161933" y="969998"/>
                    </a:moveTo>
                    <a:cubicBezTo>
                      <a:pt x="5163132" y="961884"/>
                      <a:pt x="5151702" y="958709"/>
                      <a:pt x="5148527" y="966258"/>
                    </a:cubicBezTo>
                    <a:lnTo>
                      <a:pt x="4994504" y="1325598"/>
                    </a:lnTo>
                    <a:cubicBezTo>
                      <a:pt x="4972248" y="1377518"/>
                      <a:pt x="4921172" y="1411161"/>
                      <a:pt x="4864682" y="1411111"/>
                    </a:cubicBezTo>
                    <a:lnTo>
                      <a:pt x="4799630" y="1411111"/>
                    </a:lnTo>
                    <a:cubicBezTo>
                      <a:pt x="4787765" y="1411122"/>
                      <a:pt x="4776691" y="1405168"/>
                      <a:pt x="4770155" y="1395265"/>
                    </a:cubicBezTo>
                    <a:cubicBezTo>
                      <a:pt x="4763620" y="1385363"/>
                      <a:pt x="4762500" y="1372839"/>
                      <a:pt x="4767174" y="1361934"/>
                    </a:cubicBezTo>
                    <a:lnTo>
                      <a:pt x="4957816" y="917222"/>
                    </a:lnTo>
                    <a:lnTo>
                      <a:pt x="5027948" y="741821"/>
                    </a:lnTo>
                    <a:cubicBezTo>
                      <a:pt x="5070818" y="634683"/>
                      <a:pt x="5174595" y="564437"/>
                      <a:pt x="5289991" y="564444"/>
                    </a:cubicBezTo>
                    <a:lnTo>
                      <a:pt x="5472307" y="564444"/>
                    </a:lnTo>
                    <a:cubicBezTo>
                      <a:pt x="5587703" y="564437"/>
                      <a:pt x="5691480" y="634683"/>
                      <a:pt x="5734350" y="741821"/>
                    </a:cubicBezTo>
                    <a:lnTo>
                      <a:pt x="5804482" y="917222"/>
                    </a:lnTo>
                    <a:lnTo>
                      <a:pt x="5995053" y="1361934"/>
                    </a:lnTo>
                    <a:cubicBezTo>
                      <a:pt x="5999728" y="1372839"/>
                      <a:pt x="5998607" y="1385363"/>
                      <a:pt x="5992072" y="1395265"/>
                    </a:cubicBezTo>
                    <a:cubicBezTo>
                      <a:pt x="5985537" y="1405168"/>
                      <a:pt x="5974462" y="1411122"/>
                      <a:pt x="5962597" y="1411111"/>
                    </a:cubicBezTo>
                    <a:lnTo>
                      <a:pt x="5897545" y="1411111"/>
                    </a:lnTo>
                    <a:cubicBezTo>
                      <a:pt x="5841107" y="1411105"/>
                      <a:pt x="5790101" y="1377471"/>
                      <a:pt x="5767864" y="1325598"/>
                    </a:cubicBezTo>
                    <a:lnTo>
                      <a:pt x="5613841" y="966258"/>
                    </a:lnTo>
                    <a:cubicBezTo>
                      <a:pt x="5610596" y="958709"/>
                      <a:pt x="5599236" y="961884"/>
                      <a:pt x="5600365" y="969998"/>
                    </a:cubicBezTo>
                    <a:lnTo>
                      <a:pt x="5663371" y="1411111"/>
                    </a:lnTo>
                    <a:lnTo>
                      <a:pt x="5730752" y="2219607"/>
                    </a:lnTo>
                    <a:cubicBezTo>
                      <a:pt x="5731560" y="2229429"/>
                      <a:pt x="5728223" y="2239141"/>
                      <a:pt x="5721548" y="2246392"/>
                    </a:cubicBezTo>
                    <a:cubicBezTo>
                      <a:pt x="5714874" y="2253643"/>
                      <a:pt x="5705470" y="2257771"/>
                      <a:pt x="5695615" y="2257778"/>
                    </a:cubicBezTo>
                    <a:lnTo>
                      <a:pt x="5641781" y="2257778"/>
                    </a:lnTo>
                    <a:cubicBezTo>
                      <a:pt x="5572799" y="2257786"/>
                      <a:pt x="5513923" y="2207921"/>
                      <a:pt x="5502575" y="2139879"/>
                    </a:cubicBezTo>
                    <a:lnTo>
                      <a:pt x="5388204" y="1452880"/>
                    </a:lnTo>
                    <a:cubicBezTo>
                      <a:pt x="5386864" y="1444978"/>
                      <a:pt x="5375575" y="1444978"/>
                      <a:pt x="5374235" y="1452880"/>
                    </a:cubicBezTo>
                    <a:lnTo>
                      <a:pt x="5259794" y="2139879"/>
                    </a:lnTo>
                    <a:cubicBezTo>
                      <a:pt x="5248442" y="2207948"/>
                      <a:pt x="5189525" y="2257821"/>
                      <a:pt x="5120517" y="2257778"/>
                    </a:cubicBezTo>
                    <a:lnTo>
                      <a:pt x="5066683" y="2257778"/>
                    </a:lnTo>
                    <a:cubicBezTo>
                      <a:pt x="5056828" y="2257771"/>
                      <a:pt x="5047424" y="2253643"/>
                      <a:pt x="5040750" y="2246392"/>
                    </a:cubicBezTo>
                    <a:cubicBezTo>
                      <a:pt x="5034075" y="2239141"/>
                      <a:pt x="5030738" y="2229429"/>
                      <a:pt x="5031546" y="2219607"/>
                    </a:cubicBezTo>
                    <a:lnTo>
                      <a:pt x="5098927" y="1411111"/>
                    </a:lnTo>
                    <a:lnTo>
                      <a:pt x="5161933" y="969998"/>
                    </a:lnTo>
                    <a:moveTo>
                      <a:pt x="6968649" y="0"/>
                    </a:moveTo>
                    <a:cubicBezTo>
                      <a:pt x="6851748" y="0"/>
                      <a:pt x="6756982" y="94766"/>
                      <a:pt x="6756982" y="211667"/>
                    </a:cubicBezTo>
                    <a:lnTo>
                      <a:pt x="6756982" y="282222"/>
                    </a:lnTo>
                    <a:cubicBezTo>
                      <a:pt x="6756982" y="399122"/>
                      <a:pt x="6851748" y="493889"/>
                      <a:pt x="6968649" y="493889"/>
                    </a:cubicBezTo>
                    <a:cubicBezTo>
                      <a:pt x="7085550" y="493889"/>
                      <a:pt x="7180316" y="399122"/>
                      <a:pt x="7180316" y="282222"/>
                    </a:cubicBezTo>
                    <a:lnTo>
                      <a:pt x="7180316" y="211667"/>
                    </a:lnTo>
                    <a:cubicBezTo>
                      <a:pt x="7180316" y="94766"/>
                      <a:pt x="7085550" y="0"/>
                      <a:pt x="6968649" y="0"/>
                    </a:cubicBezTo>
                    <a:moveTo>
                      <a:pt x="6749433" y="969998"/>
                    </a:moveTo>
                    <a:cubicBezTo>
                      <a:pt x="6750632" y="961884"/>
                      <a:pt x="6739203" y="958709"/>
                      <a:pt x="6736028" y="966258"/>
                    </a:cubicBezTo>
                    <a:lnTo>
                      <a:pt x="6582004" y="1325598"/>
                    </a:lnTo>
                    <a:cubicBezTo>
                      <a:pt x="6559748" y="1377518"/>
                      <a:pt x="6508672" y="1411161"/>
                      <a:pt x="6452182" y="1411111"/>
                    </a:cubicBezTo>
                    <a:lnTo>
                      <a:pt x="6387130" y="1411111"/>
                    </a:lnTo>
                    <a:cubicBezTo>
                      <a:pt x="6375265" y="1411122"/>
                      <a:pt x="6364191" y="1405168"/>
                      <a:pt x="6357655" y="1395265"/>
                    </a:cubicBezTo>
                    <a:cubicBezTo>
                      <a:pt x="6351120" y="1385363"/>
                      <a:pt x="6350000" y="1372839"/>
                      <a:pt x="6354674" y="1361934"/>
                    </a:cubicBezTo>
                    <a:lnTo>
                      <a:pt x="6545316" y="917222"/>
                    </a:lnTo>
                    <a:lnTo>
                      <a:pt x="6615448" y="741821"/>
                    </a:lnTo>
                    <a:cubicBezTo>
                      <a:pt x="6658318" y="634683"/>
                      <a:pt x="6762094" y="564437"/>
                      <a:pt x="6877491" y="564444"/>
                    </a:cubicBezTo>
                    <a:lnTo>
                      <a:pt x="7059807" y="564444"/>
                    </a:lnTo>
                    <a:cubicBezTo>
                      <a:pt x="7175204" y="564437"/>
                      <a:pt x="7278980" y="634683"/>
                      <a:pt x="7321850" y="741821"/>
                    </a:cubicBezTo>
                    <a:lnTo>
                      <a:pt x="7391982" y="917222"/>
                    </a:lnTo>
                    <a:lnTo>
                      <a:pt x="7582553" y="1361934"/>
                    </a:lnTo>
                    <a:cubicBezTo>
                      <a:pt x="7587228" y="1372839"/>
                      <a:pt x="7586107" y="1385363"/>
                      <a:pt x="7579572" y="1395265"/>
                    </a:cubicBezTo>
                    <a:cubicBezTo>
                      <a:pt x="7573037" y="1405168"/>
                      <a:pt x="7561962" y="1411122"/>
                      <a:pt x="7550097" y="1411111"/>
                    </a:cubicBezTo>
                    <a:lnTo>
                      <a:pt x="7485045" y="1411111"/>
                    </a:lnTo>
                    <a:cubicBezTo>
                      <a:pt x="7428607" y="1411105"/>
                      <a:pt x="7377601" y="1377471"/>
                      <a:pt x="7355364" y="1325598"/>
                    </a:cubicBezTo>
                    <a:lnTo>
                      <a:pt x="7201341" y="966258"/>
                    </a:lnTo>
                    <a:cubicBezTo>
                      <a:pt x="7198095" y="958709"/>
                      <a:pt x="7186736" y="961884"/>
                      <a:pt x="7187865" y="969998"/>
                    </a:cubicBezTo>
                    <a:lnTo>
                      <a:pt x="7250871" y="1411111"/>
                    </a:lnTo>
                    <a:lnTo>
                      <a:pt x="7318252" y="2219607"/>
                    </a:lnTo>
                    <a:cubicBezTo>
                      <a:pt x="7319060" y="2229429"/>
                      <a:pt x="7315722" y="2239141"/>
                      <a:pt x="7309048" y="2246392"/>
                    </a:cubicBezTo>
                    <a:cubicBezTo>
                      <a:pt x="7302374" y="2253643"/>
                      <a:pt x="7292970" y="2257771"/>
                      <a:pt x="7283115" y="2257778"/>
                    </a:cubicBezTo>
                    <a:lnTo>
                      <a:pt x="7229281" y="2257778"/>
                    </a:lnTo>
                    <a:cubicBezTo>
                      <a:pt x="7160299" y="2257786"/>
                      <a:pt x="7101422" y="2207921"/>
                      <a:pt x="7090075" y="2139879"/>
                    </a:cubicBezTo>
                    <a:lnTo>
                      <a:pt x="6975704" y="1452880"/>
                    </a:lnTo>
                    <a:cubicBezTo>
                      <a:pt x="6974364" y="1444978"/>
                      <a:pt x="6963075" y="1444978"/>
                      <a:pt x="6961735" y="1452880"/>
                    </a:cubicBezTo>
                    <a:lnTo>
                      <a:pt x="6847294" y="2139879"/>
                    </a:lnTo>
                    <a:cubicBezTo>
                      <a:pt x="6835942" y="2207948"/>
                      <a:pt x="6777025" y="2257821"/>
                      <a:pt x="6708017" y="2257778"/>
                    </a:cubicBezTo>
                    <a:lnTo>
                      <a:pt x="6654183" y="2257778"/>
                    </a:lnTo>
                    <a:cubicBezTo>
                      <a:pt x="6644328" y="2257771"/>
                      <a:pt x="6634924" y="2253643"/>
                      <a:pt x="6628250" y="2246392"/>
                    </a:cubicBezTo>
                    <a:cubicBezTo>
                      <a:pt x="6621576" y="2239141"/>
                      <a:pt x="6618238" y="2229429"/>
                      <a:pt x="6619046" y="2219607"/>
                    </a:cubicBezTo>
                    <a:lnTo>
                      <a:pt x="6686427" y="1411111"/>
                    </a:lnTo>
                    <a:lnTo>
                      <a:pt x="6749433" y="969998"/>
                    </a:lnTo>
                    <a:moveTo>
                      <a:pt x="8556149" y="0"/>
                    </a:moveTo>
                    <a:cubicBezTo>
                      <a:pt x="8439248" y="0"/>
                      <a:pt x="8344482" y="94766"/>
                      <a:pt x="8344482" y="211667"/>
                    </a:cubicBezTo>
                    <a:lnTo>
                      <a:pt x="8344482" y="282222"/>
                    </a:lnTo>
                    <a:cubicBezTo>
                      <a:pt x="8344482" y="399122"/>
                      <a:pt x="8439248" y="493889"/>
                      <a:pt x="8556149" y="493889"/>
                    </a:cubicBezTo>
                    <a:cubicBezTo>
                      <a:pt x="8673050" y="493889"/>
                      <a:pt x="8767816" y="399122"/>
                      <a:pt x="8767816" y="282222"/>
                    </a:cubicBezTo>
                    <a:lnTo>
                      <a:pt x="8767816" y="211667"/>
                    </a:lnTo>
                    <a:cubicBezTo>
                      <a:pt x="8767816" y="94766"/>
                      <a:pt x="8673050" y="0"/>
                      <a:pt x="8556149" y="0"/>
                    </a:cubicBezTo>
                    <a:moveTo>
                      <a:pt x="8336933" y="969998"/>
                    </a:moveTo>
                    <a:cubicBezTo>
                      <a:pt x="8338132" y="961884"/>
                      <a:pt x="8326703" y="958709"/>
                      <a:pt x="8323528" y="966258"/>
                    </a:cubicBezTo>
                    <a:lnTo>
                      <a:pt x="8169504" y="1325598"/>
                    </a:lnTo>
                    <a:cubicBezTo>
                      <a:pt x="8147248" y="1377518"/>
                      <a:pt x="8096172" y="1411161"/>
                      <a:pt x="8039682" y="1411111"/>
                    </a:cubicBezTo>
                    <a:lnTo>
                      <a:pt x="7974630" y="1411111"/>
                    </a:lnTo>
                    <a:cubicBezTo>
                      <a:pt x="7962766" y="1411122"/>
                      <a:pt x="7951691" y="1405168"/>
                      <a:pt x="7945155" y="1395265"/>
                    </a:cubicBezTo>
                    <a:cubicBezTo>
                      <a:pt x="7938620" y="1385363"/>
                      <a:pt x="7937500" y="1372839"/>
                      <a:pt x="7942175" y="1361934"/>
                    </a:cubicBezTo>
                    <a:lnTo>
                      <a:pt x="8132816" y="917222"/>
                    </a:lnTo>
                    <a:lnTo>
                      <a:pt x="8202948" y="741821"/>
                    </a:lnTo>
                    <a:cubicBezTo>
                      <a:pt x="8245818" y="634683"/>
                      <a:pt x="8349594" y="564437"/>
                      <a:pt x="8464991" y="564444"/>
                    </a:cubicBezTo>
                    <a:lnTo>
                      <a:pt x="8647307" y="564444"/>
                    </a:lnTo>
                    <a:cubicBezTo>
                      <a:pt x="8762704" y="564437"/>
                      <a:pt x="8866480" y="634683"/>
                      <a:pt x="8909350" y="741821"/>
                    </a:cubicBezTo>
                    <a:lnTo>
                      <a:pt x="8979482" y="917222"/>
                    </a:lnTo>
                    <a:lnTo>
                      <a:pt x="9170053" y="1361934"/>
                    </a:lnTo>
                    <a:cubicBezTo>
                      <a:pt x="9174728" y="1372839"/>
                      <a:pt x="9173607" y="1385363"/>
                      <a:pt x="9167072" y="1395265"/>
                    </a:cubicBezTo>
                    <a:cubicBezTo>
                      <a:pt x="9160537" y="1405168"/>
                      <a:pt x="9149462" y="1411122"/>
                      <a:pt x="9137597" y="1411111"/>
                    </a:cubicBezTo>
                    <a:lnTo>
                      <a:pt x="9072545" y="1411111"/>
                    </a:lnTo>
                    <a:cubicBezTo>
                      <a:pt x="9016107" y="1411105"/>
                      <a:pt x="8965101" y="1377471"/>
                      <a:pt x="8942864" y="1325598"/>
                    </a:cubicBezTo>
                    <a:lnTo>
                      <a:pt x="8788841" y="966258"/>
                    </a:lnTo>
                    <a:cubicBezTo>
                      <a:pt x="8785595" y="958709"/>
                      <a:pt x="8774236" y="961884"/>
                      <a:pt x="8775365" y="969998"/>
                    </a:cubicBezTo>
                    <a:lnTo>
                      <a:pt x="8838371" y="1411111"/>
                    </a:lnTo>
                    <a:lnTo>
                      <a:pt x="8905752" y="2219607"/>
                    </a:lnTo>
                    <a:cubicBezTo>
                      <a:pt x="8906560" y="2229429"/>
                      <a:pt x="8903222" y="2239141"/>
                      <a:pt x="8896548" y="2246392"/>
                    </a:cubicBezTo>
                    <a:cubicBezTo>
                      <a:pt x="8889874" y="2253643"/>
                      <a:pt x="8880470" y="2257771"/>
                      <a:pt x="8870615" y="2257778"/>
                    </a:cubicBezTo>
                    <a:lnTo>
                      <a:pt x="8816781" y="2257778"/>
                    </a:lnTo>
                    <a:cubicBezTo>
                      <a:pt x="8747799" y="2257786"/>
                      <a:pt x="8688922" y="2207921"/>
                      <a:pt x="8677575" y="2139879"/>
                    </a:cubicBezTo>
                    <a:lnTo>
                      <a:pt x="8563204" y="1452880"/>
                    </a:lnTo>
                    <a:cubicBezTo>
                      <a:pt x="8561864" y="1444978"/>
                      <a:pt x="8550575" y="1444978"/>
                      <a:pt x="8549235" y="1452880"/>
                    </a:cubicBezTo>
                    <a:lnTo>
                      <a:pt x="8434794" y="2139879"/>
                    </a:lnTo>
                    <a:cubicBezTo>
                      <a:pt x="8423442" y="2207948"/>
                      <a:pt x="8364525" y="2257821"/>
                      <a:pt x="8295517" y="2257778"/>
                    </a:cubicBezTo>
                    <a:lnTo>
                      <a:pt x="8241683" y="2257778"/>
                    </a:lnTo>
                    <a:cubicBezTo>
                      <a:pt x="8231828" y="2257771"/>
                      <a:pt x="8222424" y="2253643"/>
                      <a:pt x="8215750" y="2246392"/>
                    </a:cubicBezTo>
                    <a:cubicBezTo>
                      <a:pt x="8209076" y="2239141"/>
                      <a:pt x="8205738" y="2229429"/>
                      <a:pt x="8206546" y="2219607"/>
                    </a:cubicBezTo>
                    <a:lnTo>
                      <a:pt x="8273927" y="1411111"/>
                    </a:lnTo>
                    <a:lnTo>
                      <a:pt x="8336933" y="969998"/>
                    </a:lnTo>
                    <a:moveTo>
                      <a:pt x="10143649" y="0"/>
                    </a:moveTo>
                    <a:cubicBezTo>
                      <a:pt x="10026748" y="0"/>
                      <a:pt x="9931982" y="94766"/>
                      <a:pt x="9931982" y="211667"/>
                    </a:cubicBezTo>
                    <a:lnTo>
                      <a:pt x="9931982" y="282222"/>
                    </a:lnTo>
                    <a:cubicBezTo>
                      <a:pt x="9931982" y="399122"/>
                      <a:pt x="10026748" y="493889"/>
                      <a:pt x="10143649" y="493889"/>
                    </a:cubicBezTo>
                    <a:cubicBezTo>
                      <a:pt x="10260550" y="493889"/>
                      <a:pt x="10355316" y="399122"/>
                      <a:pt x="10355316" y="282222"/>
                    </a:cubicBezTo>
                    <a:lnTo>
                      <a:pt x="10355316" y="211667"/>
                    </a:lnTo>
                    <a:cubicBezTo>
                      <a:pt x="10355316" y="94766"/>
                      <a:pt x="10260550" y="0"/>
                      <a:pt x="10143649" y="0"/>
                    </a:cubicBezTo>
                    <a:moveTo>
                      <a:pt x="9924433" y="969998"/>
                    </a:moveTo>
                    <a:cubicBezTo>
                      <a:pt x="9925632" y="961884"/>
                      <a:pt x="9914203" y="958709"/>
                      <a:pt x="9911028" y="966258"/>
                    </a:cubicBezTo>
                    <a:lnTo>
                      <a:pt x="9757004" y="1325598"/>
                    </a:lnTo>
                    <a:cubicBezTo>
                      <a:pt x="9734748" y="1377518"/>
                      <a:pt x="9683672" y="1411161"/>
                      <a:pt x="9627182" y="1411111"/>
                    </a:cubicBezTo>
                    <a:lnTo>
                      <a:pt x="9562130" y="1411111"/>
                    </a:lnTo>
                    <a:cubicBezTo>
                      <a:pt x="9550266" y="1411122"/>
                      <a:pt x="9539191" y="1405168"/>
                      <a:pt x="9532655" y="1395265"/>
                    </a:cubicBezTo>
                    <a:cubicBezTo>
                      <a:pt x="9526120" y="1385363"/>
                      <a:pt x="9525000" y="1372839"/>
                      <a:pt x="9529675" y="1361934"/>
                    </a:cubicBezTo>
                    <a:lnTo>
                      <a:pt x="9720316" y="917222"/>
                    </a:lnTo>
                    <a:lnTo>
                      <a:pt x="9790448" y="741821"/>
                    </a:lnTo>
                    <a:cubicBezTo>
                      <a:pt x="9833318" y="634683"/>
                      <a:pt x="9937094" y="564437"/>
                      <a:pt x="10052491" y="564444"/>
                    </a:cubicBezTo>
                    <a:lnTo>
                      <a:pt x="10234807" y="564444"/>
                    </a:lnTo>
                    <a:cubicBezTo>
                      <a:pt x="10350204" y="564437"/>
                      <a:pt x="10453980" y="634683"/>
                      <a:pt x="10496850" y="741821"/>
                    </a:cubicBezTo>
                    <a:lnTo>
                      <a:pt x="10566982" y="917222"/>
                    </a:lnTo>
                    <a:lnTo>
                      <a:pt x="10757553" y="1361934"/>
                    </a:lnTo>
                    <a:cubicBezTo>
                      <a:pt x="10762228" y="1372839"/>
                      <a:pt x="10761107" y="1385363"/>
                      <a:pt x="10754572" y="1395265"/>
                    </a:cubicBezTo>
                    <a:cubicBezTo>
                      <a:pt x="10748037" y="1405168"/>
                      <a:pt x="10736962" y="1411122"/>
                      <a:pt x="10725097" y="1411111"/>
                    </a:cubicBezTo>
                    <a:lnTo>
                      <a:pt x="10660045" y="1411111"/>
                    </a:lnTo>
                    <a:cubicBezTo>
                      <a:pt x="10603607" y="1411105"/>
                      <a:pt x="10552601" y="1377471"/>
                      <a:pt x="10530364" y="1325598"/>
                    </a:cubicBezTo>
                    <a:lnTo>
                      <a:pt x="10376341" y="966258"/>
                    </a:lnTo>
                    <a:cubicBezTo>
                      <a:pt x="10373095" y="958709"/>
                      <a:pt x="10361736" y="961884"/>
                      <a:pt x="10362865" y="969998"/>
                    </a:cubicBezTo>
                    <a:lnTo>
                      <a:pt x="10425871" y="1411111"/>
                    </a:lnTo>
                    <a:lnTo>
                      <a:pt x="10493252" y="2219607"/>
                    </a:lnTo>
                    <a:cubicBezTo>
                      <a:pt x="10494060" y="2229429"/>
                      <a:pt x="10490722" y="2239141"/>
                      <a:pt x="10484048" y="2246392"/>
                    </a:cubicBezTo>
                    <a:cubicBezTo>
                      <a:pt x="10477374" y="2253643"/>
                      <a:pt x="10467970" y="2257771"/>
                      <a:pt x="10458115" y="2257778"/>
                    </a:cubicBezTo>
                    <a:lnTo>
                      <a:pt x="10404281" y="2257778"/>
                    </a:lnTo>
                    <a:cubicBezTo>
                      <a:pt x="10335299" y="2257786"/>
                      <a:pt x="10276422" y="2207921"/>
                      <a:pt x="10265075" y="2139879"/>
                    </a:cubicBezTo>
                    <a:lnTo>
                      <a:pt x="10150704" y="1452880"/>
                    </a:lnTo>
                    <a:cubicBezTo>
                      <a:pt x="10149364" y="1444978"/>
                      <a:pt x="10138075" y="1444978"/>
                      <a:pt x="10136735" y="1452880"/>
                    </a:cubicBezTo>
                    <a:lnTo>
                      <a:pt x="10022294" y="2139879"/>
                    </a:lnTo>
                    <a:cubicBezTo>
                      <a:pt x="10010942" y="2207948"/>
                      <a:pt x="9952025" y="2257821"/>
                      <a:pt x="9883017" y="2257778"/>
                    </a:cubicBezTo>
                    <a:lnTo>
                      <a:pt x="9829183" y="2257778"/>
                    </a:lnTo>
                    <a:cubicBezTo>
                      <a:pt x="9819328" y="2257771"/>
                      <a:pt x="9809924" y="2253643"/>
                      <a:pt x="9803250" y="2246392"/>
                    </a:cubicBezTo>
                    <a:cubicBezTo>
                      <a:pt x="9796576" y="2239141"/>
                      <a:pt x="9793238" y="2229429"/>
                      <a:pt x="9794046" y="2219607"/>
                    </a:cubicBezTo>
                    <a:lnTo>
                      <a:pt x="9861427" y="1411111"/>
                    </a:lnTo>
                    <a:lnTo>
                      <a:pt x="9924433" y="969998"/>
                    </a:lnTo>
                    <a:moveTo>
                      <a:pt x="11731149" y="0"/>
                    </a:moveTo>
                    <a:cubicBezTo>
                      <a:pt x="11614248" y="0"/>
                      <a:pt x="11519482" y="94766"/>
                      <a:pt x="11519482" y="211667"/>
                    </a:cubicBezTo>
                    <a:lnTo>
                      <a:pt x="11519482" y="282222"/>
                    </a:lnTo>
                    <a:cubicBezTo>
                      <a:pt x="11519482" y="399122"/>
                      <a:pt x="11614248" y="493889"/>
                      <a:pt x="11731149" y="493889"/>
                    </a:cubicBezTo>
                    <a:cubicBezTo>
                      <a:pt x="11848050" y="493889"/>
                      <a:pt x="11942816" y="399122"/>
                      <a:pt x="11942816" y="282222"/>
                    </a:cubicBezTo>
                    <a:lnTo>
                      <a:pt x="11942816" y="211667"/>
                    </a:lnTo>
                    <a:cubicBezTo>
                      <a:pt x="11942816" y="94766"/>
                      <a:pt x="11848050" y="0"/>
                      <a:pt x="11731149" y="0"/>
                    </a:cubicBezTo>
                    <a:moveTo>
                      <a:pt x="11511933" y="969998"/>
                    </a:moveTo>
                    <a:cubicBezTo>
                      <a:pt x="11513132" y="961884"/>
                      <a:pt x="11501703" y="958709"/>
                      <a:pt x="11498528" y="966258"/>
                    </a:cubicBezTo>
                    <a:lnTo>
                      <a:pt x="11344504" y="1325598"/>
                    </a:lnTo>
                    <a:cubicBezTo>
                      <a:pt x="11322248" y="1377518"/>
                      <a:pt x="11271172" y="1411161"/>
                      <a:pt x="11214682" y="1411111"/>
                    </a:cubicBezTo>
                    <a:lnTo>
                      <a:pt x="11149630" y="1411111"/>
                    </a:lnTo>
                    <a:cubicBezTo>
                      <a:pt x="11137766" y="1411122"/>
                      <a:pt x="11126691" y="1405168"/>
                      <a:pt x="11120155" y="1395265"/>
                    </a:cubicBezTo>
                    <a:cubicBezTo>
                      <a:pt x="11113620" y="1385363"/>
                      <a:pt x="11112500" y="1372839"/>
                      <a:pt x="11117175" y="1361934"/>
                    </a:cubicBezTo>
                    <a:lnTo>
                      <a:pt x="11307816" y="917222"/>
                    </a:lnTo>
                    <a:lnTo>
                      <a:pt x="11377948" y="741821"/>
                    </a:lnTo>
                    <a:cubicBezTo>
                      <a:pt x="11420818" y="634683"/>
                      <a:pt x="11524594" y="564437"/>
                      <a:pt x="11639991" y="564444"/>
                    </a:cubicBezTo>
                    <a:lnTo>
                      <a:pt x="11822307" y="564444"/>
                    </a:lnTo>
                    <a:cubicBezTo>
                      <a:pt x="11937704" y="564437"/>
                      <a:pt x="12041480" y="634683"/>
                      <a:pt x="12084350" y="741821"/>
                    </a:cubicBezTo>
                    <a:lnTo>
                      <a:pt x="12154482" y="917222"/>
                    </a:lnTo>
                    <a:lnTo>
                      <a:pt x="12345053" y="1361934"/>
                    </a:lnTo>
                    <a:cubicBezTo>
                      <a:pt x="12349728" y="1372839"/>
                      <a:pt x="12348607" y="1385363"/>
                      <a:pt x="12342072" y="1395265"/>
                    </a:cubicBezTo>
                    <a:cubicBezTo>
                      <a:pt x="12335537" y="1405168"/>
                      <a:pt x="12324462" y="1411122"/>
                      <a:pt x="12312597" y="1411111"/>
                    </a:cubicBezTo>
                    <a:lnTo>
                      <a:pt x="12247545" y="1411111"/>
                    </a:lnTo>
                    <a:cubicBezTo>
                      <a:pt x="12191107" y="1411105"/>
                      <a:pt x="12140101" y="1377471"/>
                      <a:pt x="12117864" y="1325598"/>
                    </a:cubicBezTo>
                    <a:lnTo>
                      <a:pt x="11963841" y="966258"/>
                    </a:lnTo>
                    <a:cubicBezTo>
                      <a:pt x="11960595" y="958709"/>
                      <a:pt x="11949236" y="961884"/>
                      <a:pt x="11950365" y="969998"/>
                    </a:cubicBezTo>
                    <a:lnTo>
                      <a:pt x="12013371" y="1411111"/>
                    </a:lnTo>
                    <a:lnTo>
                      <a:pt x="12080752" y="2219607"/>
                    </a:lnTo>
                    <a:cubicBezTo>
                      <a:pt x="12081560" y="2229429"/>
                      <a:pt x="12078222" y="2239141"/>
                      <a:pt x="12071548" y="2246392"/>
                    </a:cubicBezTo>
                    <a:cubicBezTo>
                      <a:pt x="12064874" y="2253643"/>
                      <a:pt x="12055470" y="2257771"/>
                      <a:pt x="12045615" y="2257778"/>
                    </a:cubicBezTo>
                    <a:lnTo>
                      <a:pt x="11991781" y="2257778"/>
                    </a:lnTo>
                    <a:cubicBezTo>
                      <a:pt x="11922799" y="2257786"/>
                      <a:pt x="11863922" y="2207921"/>
                      <a:pt x="11852575" y="2139879"/>
                    </a:cubicBezTo>
                    <a:lnTo>
                      <a:pt x="11738204" y="1452880"/>
                    </a:lnTo>
                    <a:cubicBezTo>
                      <a:pt x="11736864" y="1444978"/>
                      <a:pt x="11725575" y="1444978"/>
                      <a:pt x="11724235" y="1452880"/>
                    </a:cubicBezTo>
                    <a:lnTo>
                      <a:pt x="11609794" y="2139879"/>
                    </a:lnTo>
                    <a:cubicBezTo>
                      <a:pt x="11598442" y="2207948"/>
                      <a:pt x="11539525" y="2257821"/>
                      <a:pt x="11470517" y="2257778"/>
                    </a:cubicBezTo>
                    <a:lnTo>
                      <a:pt x="11416683" y="2257778"/>
                    </a:lnTo>
                    <a:cubicBezTo>
                      <a:pt x="11406828" y="2257771"/>
                      <a:pt x="11397424" y="2253643"/>
                      <a:pt x="11390750" y="2246392"/>
                    </a:cubicBezTo>
                    <a:cubicBezTo>
                      <a:pt x="11384076" y="2239141"/>
                      <a:pt x="11380738" y="2229429"/>
                      <a:pt x="11381546" y="2219607"/>
                    </a:cubicBezTo>
                    <a:lnTo>
                      <a:pt x="11448927" y="1411111"/>
                    </a:lnTo>
                    <a:lnTo>
                      <a:pt x="11511933" y="969998"/>
                    </a:lnTo>
                    <a:moveTo>
                      <a:pt x="13318649" y="0"/>
                    </a:moveTo>
                    <a:cubicBezTo>
                      <a:pt x="13201749" y="0"/>
                      <a:pt x="13106983" y="94766"/>
                      <a:pt x="13106983" y="211667"/>
                    </a:cubicBezTo>
                    <a:lnTo>
                      <a:pt x="13106983" y="282222"/>
                    </a:lnTo>
                    <a:cubicBezTo>
                      <a:pt x="13106983" y="399122"/>
                      <a:pt x="13201749" y="493889"/>
                      <a:pt x="13318649" y="493889"/>
                    </a:cubicBezTo>
                    <a:cubicBezTo>
                      <a:pt x="13435549" y="493889"/>
                      <a:pt x="13530315" y="399122"/>
                      <a:pt x="13530315" y="282222"/>
                    </a:cubicBezTo>
                    <a:lnTo>
                      <a:pt x="13530315" y="211667"/>
                    </a:lnTo>
                    <a:cubicBezTo>
                      <a:pt x="13530315" y="94766"/>
                      <a:pt x="13435549" y="0"/>
                      <a:pt x="13318649" y="0"/>
                    </a:cubicBezTo>
                    <a:moveTo>
                      <a:pt x="13099433" y="969998"/>
                    </a:moveTo>
                    <a:cubicBezTo>
                      <a:pt x="13100633" y="961884"/>
                      <a:pt x="13089203" y="958709"/>
                      <a:pt x="13086028" y="966258"/>
                    </a:cubicBezTo>
                    <a:lnTo>
                      <a:pt x="12932004" y="1325598"/>
                    </a:lnTo>
                    <a:cubicBezTo>
                      <a:pt x="12909748" y="1377518"/>
                      <a:pt x="12858672" y="1411161"/>
                      <a:pt x="12802182" y="1411111"/>
                    </a:cubicBezTo>
                    <a:lnTo>
                      <a:pt x="12737130" y="1411111"/>
                    </a:lnTo>
                    <a:cubicBezTo>
                      <a:pt x="12725266" y="1411122"/>
                      <a:pt x="12714191" y="1405168"/>
                      <a:pt x="12707655" y="1395265"/>
                    </a:cubicBezTo>
                    <a:cubicBezTo>
                      <a:pt x="12701120" y="1385363"/>
                      <a:pt x="12700000" y="1372839"/>
                      <a:pt x="12704675" y="1361934"/>
                    </a:cubicBezTo>
                    <a:lnTo>
                      <a:pt x="12895316" y="917222"/>
                    </a:lnTo>
                    <a:lnTo>
                      <a:pt x="12965448" y="741821"/>
                    </a:lnTo>
                    <a:cubicBezTo>
                      <a:pt x="13008318" y="634683"/>
                      <a:pt x="13112094" y="564437"/>
                      <a:pt x="13227492" y="564444"/>
                    </a:cubicBezTo>
                    <a:lnTo>
                      <a:pt x="13409806" y="564444"/>
                    </a:lnTo>
                    <a:cubicBezTo>
                      <a:pt x="13525204" y="564437"/>
                      <a:pt x="13628980" y="634683"/>
                      <a:pt x="13671851" y="741821"/>
                    </a:cubicBezTo>
                    <a:lnTo>
                      <a:pt x="13741983" y="917222"/>
                    </a:lnTo>
                    <a:lnTo>
                      <a:pt x="13932553" y="1361934"/>
                    </a:lnTo>
                    <a:cubicBezTo>
                      <a:pt x="13937227" y="1372839"/>
                      <a:pt x="13936107" y="1385363"/>
                      <a:pt x="13929573" y="1395265"/>
                    </a:cubicBezTo>
                    <a:cubicBezTo>
                      <a:pt x="13923037" y="1405168"/>
                      <a:pt x="13911962" y="1411122"/>
                      <a:pt x="13900097" y="1411111"/>
                    </a:cubicBezTo>
                    <a:lnTo>
                      <a:pt x="13835045" y="1411111"/>
                    </a:lnTo>
                    <a:cubicBezTo>
                      <a:pt x="13778607" y="1411105"/>
                      <a:pt x="13727601" y="1377471"/>
                      <a:pt x="13705363" y="1325598"/>
                    </a:cubicBezTo>
                    <a:lnTo>
                      <a:pt x="13551342" y="966258"/>
                    </a:lnTo>
                    <a:cubicBezTo>
                      <a:pt x="13548095" y="958709"/>
                      <a:pt x="13536736" y="961884"/>
                      <a:pt x="13537865" y="969998"/>
                    </a:cubicBezTo>
                    <a:lnTo>
                      <a:pt x="13600872" y="1411111"/>
                    </a:lnTo>
                    <a:lnTo>
                      <a:pt x="13668252" y="2219607"/>
                    </a:lnTo>
                    <a:cubicBezTo>
                      <a:pt x="13669060" y="2229429"/>
                      <a:pt x="13665722" y="2239141"/>
                      <a:pt x="13659048" y="2246392"/>
                    </a:cubicBezTo>
                    <a:cubicBezTo>
                      <a:pt x="13652374" y="2253643"/>
                      <a:pt x="13642970" y="2257771"/>
                      <a:pt x="13633115" y="2257778"/>
                    </a:cubicBezTo>
                    <a:lnTo>
                      <a:pt x="13579281" y="2257778"/>
                    </a:lnTo>
                    <a:cubicBezTo>
                      <a:pt x="13510299" y="2257786"/>
                      <a:pt x="13451422" y="2207921"/>
                      <a:pt x="13440076" y="2139879"/>
                    </a:cubicBezTo>
                    <a:lnTo>
                      <a:pt x="13325704" y="1452880"/>
                    </a:lnTo>
                    <a:cubicBezTo>
                      <a:pt x="13324363" y="1444978"/>
                      <a:pt x="13313076" y="1444978"/>
                      <a:pt x="13311735" y="1452880"/>
                    </a:cubicBezTo>
                    <a:lnTo>
                      <a:pt x="13197294" y="2139879"/>
                    </a:lnTo>
                    <a:cubicBezTo>
                      <a:pt x="13185942" y="2207948"/>
                      <a:pt x="13127025" y="2257821"/>
                      <a:pt x="13058017" y="2257778"/>
                    </a:cubicBezTo>
                    <a:lnTo>
                      <a:pt x="13004183" y="2257778"/>
                    </a:lnTo>
                    <a:cubicBezTo>
                      <a:pt x="12994328" y="2257771"/>
                      <a:pt x="12984924" y="2253643"/>
                      <a:pt x="12978250" y="2246392"/>
                    </a:cubicBezTo>
                    <a:cubicBezTo>
                      <a:pt x="12971576" y="2239141"/>
                      <a:pt x="12968239" y="2229429"/>
                      <a:pt x="12969046" y="2219607"/>
                    </a:cubicBezTo>
                    <a:lnTo>
                      <a:pt x="13036427" y="1411111"/>
                    </a:lnTo>
                    <a:lnTo>
                      <a:pt x="13099433" y="969998"/>
                    </a:lnTo>
                    <a:moveTo>
                      <a:pt x="14906149" y="0"/>
                    </a:moveTo>
                    <a:cubicBezTo>
                      <a:pt x="14789249" y="0"/>
                      <a:pt x="14694483" y="94766"/>
                      <a:pt x="14694483" y="211667"/>
                    </a:cubicBezTo>
                    <a:lnTo>
                      <a:pt x="14694483" y="282222"/>
                    </a:lnTo>
                    <a:cubicBezTo>
                      <a:pt x="14694483" y="399122"/>
                      <a:pt x="14789249" y="493889"/>
                      <a:pt x="14906149" y="493889"/>
                    </a:cubicBezTo>
                    <a:cubicBezTo>
                      <a:pt x="15023049" y="493889"/>
                      <a:pt x="15117815" y="399122"/>
                      <a:pt x="15117815" y="282222"/>
                    </a:cubicBezTo>
                    <a:lnTo>
                      <a:pt x="15117815" y="211667"/>
                    </a:lnTo>
                    <a:cubicBezTo>
                      <a:pt x="15117815" y="94766"/>
                      <a:pt x="15023049" y="0"/>
                      <a:pt x="14906149" y="0"/>
                    </a:cubicBezTo>
                    <a:moveTo>
                      <a:pt x="14686933" y="969998"/>
                    </a:moveTo>
                    <a:cubicBezTo>
                      <a:pt x="14688133" y="961884"/>
                      <a:pt x="14676703" y="958709"/>
                      <a:pt x="14673528" y="966258"/>
                    </a:cubicBezTo>
                    <a:lnTo>
                      <a:pt x="14519504" y="1325598"/>
                    </a:lnTo>
                    <a:cubicBezTo>
                      <a:pt x="14497248" y="1377518"/>
                      <a:pt x="14446172" y="1411161"/>
                      <a:pt x="14389683" y="1411111"/>
                    </a:cubicBezTo>
                    <a:lnTo>
                      <a:pt x="14324629" y="1411111"/>
                    </a:lnTo>
                    <a:cubicBezTo>
                      <a:pt x="14312765" y="1411122"/>
                      <a:pt x="14301690" y="1405168"/>
                      <a:pt x="14295155" y="1395265"/>
                    </a:cubicBezTo>
                    <a:cubicBezTo>
                      <a:pt x="14288619" y="1385363"/>
                      <a:pt x="14287500" y="1372839"/>
                      <a:pt x="14292174" y="1361934"/>
                    </a:cubicBezTo>
                    <a:lnTo>
                      <a:pt x="14482815" y="917222"/>
                    </a:lnTo>
                    <a:lnTo>
                      <a:pt x="14552947" y="741821"/>
                    </a:lnTo>
                    <a:cubicBezTo>
                      <a:pt x="14595818" y="634683"/>
                      <a:pt x="14699594" y="564437"/>
                      <a:pt x="14814992" y="564444"/>
                    </a:cubicBezTo>
                    <a:lnTo>
                      <a:pt x="14997306" y="564444"/>
                    </a:lnTo>
                    <a:cubicBezTo>
                      <a:pt x="15112704" y="564437"/>
                      <a:pt x="15216480" y="634683"/>
                      <a:pt x="15259351" y="741821"/>
                    </a:cubicBezTo>
                    <a:lnTo>
                      <a:pt x="15329483" y="917222"/>
                    </a:lnTo>
                    <a:lnTo>
                      <a:pt x="15520053" y="1361934"/>
                    </a:lnTo>
                    <a:cubicBezTo>
                      <a:pt x="15524727" y="1372839"/>
                      <a:pt x="15523607" y="1385363"/>
                      <a:pt x="15517073" y="1395265"/>
                    </a:cubicBezTo>
                    <a:cubicBezTo>
                      <a:pt x="15510537" y="1405168"/>
                      <a:pt x="15499462" y="1411122"/>
                      <a:pt x="15487597" y="1411111"/>
                    </a:cubicBezTo>
                    <a:lnTo>
                      <a:pt x="15422545" y="1411111"/>
                    </a:lnTo>
                    <a:cubicBezTo>
                      <a:pt x="15366107" y="1411105"/>
                      <a:pt x="15315101" y="1377471"/>
                      <a:pt x="15292863" y="1325598"/>
                    </a:cubicBezTo>
                    <a:lnTo>
                      <a:pt x="15138842" y="966258"/>
                    </a:lnTo>
                    <a:cubicBezTo>
                      <a:pt x="15135595" y="958709"/>
                      <a:pt x="15124236" y="961884"/>
                      <a:pt x="15125365" y="969998"/>
                    </a:cubicBezTo>
                    <a:lnTo>
                      <a:pt x="15188372" y="1411111"/>
                    </a:lnTo>
                    <a:lnTo>
                      <a:pt x="15255752" y="2219607"/>
                    </a:lnTo>
                    <a:cubicBezTo>
                      <a:pt x="15256560" y="2229429"/>
                      <a:pt x="15253222" y="2239141"/>
                      <a:pt x="15246548" y="2246392"/>
                    </a:cubicBezTo>
                    <a:cubicBezTo>
                      <a:pt x="15239874" y="2253643"/>
                      <a:pt x="15230470" y="2257771"/>
                      <a:pt x="15220615" y="2257778"/>
                    </a:cubicBezTo>
                    <a:lnTo>
                      <a:pt x="15166781" y="2257778"/>
                    </a:lnTo>
                    <a:cubicBezTo>
                      <a:pt x="15097799" y="2257786"/>
                      <a:pt x="15038922" y="2207921"/>
                      <a:pt x="15027576" y="2139879"/>
                    </a:cubicBezTo>
                    <a:lnTo>
                      <a:pt x="14913204" y="1452880"/>
                    </a:lnTo>
                    <a:cubicBezTo>
                      <a:pt x="14911863" y="1444978"/>
                      <a:pt x="14900576" y="1444978"/>
                      <a:pt x="14899235" y="1452880"/>
                    </a:cubicBezTo>
                    <a:lnTo>
                      <a:pt x="14784794" y="2139879"/>
                    </a:lnTo>
                    <a:cubicBezTo>
                      <a:pt x="14773442" y="2207948"/>
                      <a:pt x="14714525" y="2257821"/>
                      <a:pt x="14645517" y="2257778"/>
                    </a:cubicBezTo>
                    <a:lnTo>
                      <a:pt x="14591683" y="2257778"/>
                    </a:lnTo>
                    <a:cubicBezTo>
                      <a:pt x="14581828" y="2257771"/>
                      <a:pt x="14572425" y="2253643"/>
                      <a:pt x="14565750" y="2246392"/>
                    </a:cubicBezTo>
                    <a:cubicBezTo>
                      <a:pt x="14559076" y="2239141"/>
                      <a:pt x="14555738" y="2229429"/>
                      <a:pt x="14556547" y="2219607"/>
                    </a:cubicBezTo>
                    <a:lnTo>
                      <a:pt x="14623927" y="1411111"/>
                    </a:lnTo>
                    <a:lnTo>
                      <a:pt x="14686933" y="969998"/>
                    </a:lnTo>
                    <a:moveTo>
                      <a:pt x="618649" y="2575278"/>
                    </a:moveTo>
                    <a:cubicBezTo>
                      <a:pt x="501749" y="2575278"/>
                      <a:pt x="406982" y="2670044"/>
                      <a:pt x="406982" y="2786944"/>
                    </a:cubicBezTo>
                    <a:lnTo>
                      <a:pt x="406982" y="2857500"/>
                    </a:lnTo>
                    <a:cubicBezTo>
                      <a:pt x="406982" y="2974400"/>
                      <a:pt x="501749" y="3069167"/>
                      <a:pt x="618649" y="3069167"/>
                    </a:cubicBezTo>
                    <a:cubicBezTo>
                      <a:pt x="735549" y="3069167"/>
                      <a:pt x="830316" y="2974400"/>
                      <a:pt x="830316" y="2857500"/>
                    </a:cubicBezTo>
                    <a:lnTo>
                      <a:pt x="830316" y="2786944"/>
                    </a:lnTo>
                    <a:cubicBezTo>
                      <a:pt x="830316" y="2670044"/>
                      <a:pt x="735549" y="2575278"/>
                      <a:pt x="618649" y="2575278"/>
                    </a:cubicBezTo>
                    <a:moveTo>
                      <a:pt x="399433" y="3545275"/>
                    </a:moveTo>
                    <a:cubicBezTo>
                      <a:pt x="400632" y="3537162"/>
                      <a:pt x="389202" y="3533987"/>
                      <a:pt x="386027" y="3541536"/>
                    </a:cubicBezTo>
                    <a:lnTo>
                      <a:pt x="232005" y="3900875"/>
                    </a:lnTo>
                    <a:cubicBezTo>
                      <a:pt x="209748" y="3952796"/>
                      <a:pt x="158672" y="3986439"/>
                      <a:pt x="102182" y="3986389"/>
                    </a:cubicBezTo>
                    <a:lnTo>
                      <a:pt x="37130" y="3986389"/>
                    </a:lnTo>
                    <a:cubicBezTo>
                      <a:pt x="25266" y="3986399"/>
                      <a:pt x="14190" y="3980445"/>
                      <a:pt x="7655" y="3970543"/>
                    </a:cubicBezTo>
                    <a:cubicBezTo>
                      <a:pt x="1120" y="3960641"/>
                      <a:pt x="0" y="3948116"/>
                      <a:pt x="4675" y="3937212"/>
                    </a:cubicBezTo>
                    <a:lnTo>
                      <a:pt x="195316" y="3492500"/>
                    </a:lnTo>
                    <a:lnTo>
                      <a:pt x="265448" y="3317099"/>
                    </a:lnTo>
                    <a:cubicBezTo>
                      <a:pt x="308318" y="3209961"/>
                      <a:pt x="412094" y="3139715"/>
                      <a:pt x="527491" y="3139722"/>
                    </a:cubicBezTo>
                    <a:lnTo>
                      <a:pt x="709807" y="3139722"/>
                    </a:lnTo>
                    <a:cubicBezTo>
                      <a:pt x="825204" y="3139715"/>
                      <a:pt x="928980" y="3209961"/>
                      <a:pt x="971850" y="3317099"/>
                    </a:cubicBezTo>
                    <a:lnTo>
                      <a:pt x="1041982" y="3492500"/>
                    </a:lnTo>
                    <a:lnTo>
                      <a:pt x="1232553" y="3937212"/>
                    </a:lnTo>
                    <a:cubicBezTo>
                      <a:pt x="1237228" y="3948116"/>
                      <a:pt x="1236108" y="3960641"/>
                      <a:pt x="1229572" y="3970543"/>
                    </a:cubicBezTo>
                    <a:cubicBezTo>
                      <a:pt x="1223037" y="3980445"/>
                      <a:pt x="1211962" y="3986399"/>
                      <a:pt x="1200097" y="3986389"/>
                    </a:cubicBezTo>
                    <a:lnTo>
                      <a:pt x="1135045" y="3986389"/>
                    </a:lnTo>
                    <a:cubicBezTo>
                      <a:pt x="1078607" y="3986383"/>
                      <a:pt x="1027601" y="3952749"/>
                      <a:pt x="1005364" y="3900875"/>
                    </a:cubicBezTo>
                    <a:lnTo>
                      <a:pt x="851341" y="3541536"/>
                    </a:lnTo>
                    <a:cubicBezTo>
                      <a:pt x="848096" y="3533987"/>
                      <a:pt x="836736" y="3537162"/>
                      <a:pt x="837865" y="3545275"/>
                    </a:cubicBezTo>
                    <a:lnTo>
                      <a:pt x="900871" y="3986389"/>
                    </a:lnTo>
                    <a:lnTo>
                      <a:pt x="968252" y="4794885"/>
                    </a:lnTo>
                    <a:cubicBezTo>
                      <a:pt x="969060" y="4804707"/>
                      <a:pt x="965723" y="4814419"/>
                      <a:pt x="959048" y="4821670"/>
                    </a:cubicBezTo>
                    <a:cubicBezTo>
                      <a:pt x="952374" y="4828921"/>
                      <a:pt x="942970" y="4833049"/>
                      <a:pt x="933115" y="4833055"/>
                    </a:cubicBezTo>
                    <a:lnTo>
                      <a:pt x="879281" y="4833055"/>
                    </a:lnTo>
                    <a:cubicBezTo>
                      <a:pt x="810300" y="4833064"/>
                      <a:pt x="751423" y="4783199"/>
                      <a:pt x="740075" y="4715157"/>
                    </a:cubicBezTo>
                    <a:lnTo>
                      <a:pt x="625705" y="4028158"/>
                    </a:lnTo>
                    <a:cubicBezTo>
                      <a:pt x="624364" y="4020255"/>
                      <a:pt x="613075" y="4020255"/>
                      <a:pt x="611735" y="4028158"/>
                    </a:cubicBezTo>
                    <a:lnTo>
                      <a:pt x="497293" y="4715157"/>
                    </a:lnTo>
                    <a:cubicBezTo>
                      <a:pt x="485942" y="4783225"/>
                      <a:pt x="427025" y="4833098"/>
                      <a:pt x="358017" y="4833055"/>
                    </a:cubicBezTo>
                    <a:lnTo>
                      <a:pt x="304183" y="4833055"/>
                    </a:lnTo>
                    <a:cubicBezTo>
                      <a:pt x="294328" y="4833049"/>
                      <a:pt x="284924" y="4828921"/>
                      <a:pt x="278250" y="4821670"/>
                    </a:cubicBezTo>
                    <a:cubicBezTo>
                      <a:pt x="271575" y="4814419"/>
                      <a:pt x="268238" y="4804707"/>
                      <a:pt x="269046" y="4794885"/>
                    </a:cubicBezTo>
                    <a:lnTo>
                      <a:pt x="336427" y="3986389"/>
                    </a:lnTo>
                    <a:lnTo>
                      <a:pt x="399433" y="3545275"/>
                    </a:lnTo>
                    <a:moveTo>
                      <a:pt x="2206149" y="2575278"/>
                    </a:moveTo>
                    <a:cubicBezTo>
                      <a:pt x="2089249" y="2575278"/>
                      <a:pt x="1994482" y="2670044"/>
                      <a:pt x="1994482" y="2786944"/>
                    </a:cubicBezTo>
                    <a:lnTo>
                      <a:pt x="1994482" y="2857500"/>
                    </a:lnTo>
                    <a:cubicBezTo>
                      <a:pt x="1994482" y="2974400"/>
                      <a:pt x="2089249" y="3069167"/>
                      <a:pt x="2206149" y="3069167"/>
                    </a:cubicBezTo>
                    <a:cubicBezTo>
                      <a:pt x="2323049" y="3069167"/>
                      <a:pt x="2417816" y="2974400"/>
                      <a:pt x="2417816" y="2857500"/>
                    </a:cubicBezTo>
                    <a:lnTo>
                      <a:pt x="2417816" y="2786944"/>
                    </a:lnTo>
                    <a:cubicBezTo>
                      <a:pt x="2417816" y="2670044"/>
                      <a:pt x="2323049" y="2575278"/>
                      <a:pt x="2206149" y="2575278"/>
                    </a:cubicBezTo>
                    <a:moveTo>
                      <a:pt x="1986933" y="3545275"/>
                    </a:moveTo>
                    <a:cubicBezTo>
                      <a:pt x="1988132" y="3537162"/>
                      <a:pt x="1976702" y="3533987"/>
                      <a:pt x="1973527" y="3541536"/>
                    </a:cubicBezTo>
                    <a:lnTo>
                      <a:pt x="1819505" y="3900875"/>
                    </a:lnTo>
                    <a:cubicBezTo>
                      <a:pt x="1797248" y="3952796"/>
                      <a:pt x="1746172" y="3986439"/>
                      <a:pt x="1689682" y="3986389"/>
                    </a:cubicBezTo>
                    <a:lnTo>
                      <a:pt x="1624630" y="3986389"/>
                    </a:lnTo>
                    <a:cubicBezTo>
                      <a:pt x="1612766" y="3986399"/>
                      <a:pt x="1601690" y="3980445"/>
                      <a:pt x="1595155" y="3970543"/>
                    </a:cubicBezTo>
                    <a:cubicBezTo>
                      <a:pt x="1588620" y="3960641"/>
                      <a:pt x="1587500" y="3948116"/>
                      <a:pt x="1592175" y="3937212"/>
                    </a:cubicBezTo>
                    <a:lnTo>
                      <a:pt x="1782816" y="3492500"/>
                    </a:lnTo>
                    <a:lnTo>
                      <a:pt x="1852948" y="3317099"/>
                    </a:lnTo>
                    <a:cubicBezTo>
                      <a:pt x="1895818" y="3209961"/>
                      <a:pt x="1999595" y="3139715"/>
                      <a:pt x="2114991" y="3139722"/>
                    </a:cubicBezTo>
                    <a:lnTo>
                      <a:pt x="2297307" y="3139722"/>
                    </a:lnTo>
                    <a:cubicBezTo>
                      <a:pt x="2412703" y="3139715"/>
                      <a:pt x="2516480" y="3209961"/>
                      <a:pt x="2559350" y="3317099"/>
                    </a:cubicBezTo>
                    <a:lnTo>
                      <a:pt x="2629482" y="3492500"/>
                    </a:lnTo>
                    <a:lnTo>
                      <a:pt x="2820053" y="3937212"/>
                    </a:lnTo>
                    <a:cubicBezTo>
                      <a:pt x="2824728" y="3948116"/>
                      <a:pt x="2823608" y="3960641"/>
                      <a:pt x="2817072" y="3970543"/>
                    </a:cubicBezTo>
                    <a:cubicBezTo>
                      <a:pt x="2810537" y="3980445"/>
                      <a:pt x="2799462" y="3986399"/>
                      <a:pt x="2787597" y="3986389"/>
                    </a:cubicBezTo>
                    <a:lnTo>
                      <a:pt x="2722545" y="3986389"/>
                    </a:lnTo>
                    <a:cubicBezTo>
                      <a:pt x="2666107" y="3986383"/>
                      <a:pt x="2615101" y="3952749"/>
                      <a:pt x="2592864" y="3900875"/>
                    </a:cubicBezTo>
                    <a:lnTo>
                      <a:pt x="2438841" y="3541536"/>
                    </a:lnTo>
                    <a:cubicBezTo>
                      <a:pt x="2435596" y="3533987"/>
                      <a:pt x="2424236" y="3537162"/>
                      <a:pt x="2425365" y="3545275"/>
                    </a:cubicBezTo>
                    <a:lnTo>
                      <a:pt x="2488371" y="3986389"/>
                    </a:lnTo>
                    <a:lnTo>
                      <a:pt x="2555752" y="4794885"/>
                    </a:lnTo>
                    <a:cubicBezTo>
                      <a:pt x="2556560" y="4804707"/>
                      <a:pt x="2553223" y="4814419"/>
                      <a:pt x="2546548" y="4821670"/>
                    </a:cubicBezTo>
                    <a:cubicBezTo>
                      <a:pt x="2539874" y="4828921"/>
                      <a:pt x="2530470" y="4833049"/>
                      <a:pt x="2520615" y="4833055"/>
                    </a:cubicBezTo>
                    <a:lnTo>
                      <a:pt x="2466781" y="4833055"/>
                    </a:lnTo>
                    <a:cubicBezTo>
                      <a:pt x="2397800" y="4833064"/>
                      <a:pt x="2338923" y="4783199"/>
                      <a:pt x="2327575" y="4715157"/>
                    </a:cubicBezTo>
                    <a:lnTo>
                      <a:pt x="2213205" y="4028158"/>
                    </a:lnTo>
                    <a:cubicBezTo>
                      <a:pt x="2211864" y="4020255"/>
                      <a:pt x="2200575" y="4020255"/>
                      <a:pt x="2199234" y="4028158"/>
                    </a:cubicBezTo>
                    <a:lnTo>
                      <a:pt x="2084793" y="4715157"/>
                    </a:lnTo>
                    <a:cubicBezTo>
                      <a:pt x="2073442" y="4783225"/>
                      <a:pt x="2014525" y="4833098"/>
                      <a:pt x="1945517" y="4833055"/>
                    </a:cubicBezTo>
                    <a:lnTo>
                      <a:pt x="1891683" y="4833055"/>
                    </a:lnTo>
                    <a:cubicBezTo>
                      <a:pt x="1881828" y="4833049"/>
                      <a:pt x="1872424" y="4828921"/>
                      <a:pt x="1865750" y="4821670"/>
                    </a:cubicBezTo>
                    <a:cubicBezTo>
                      <a:pt x="1859075" y="4814419"/>
                      <a:pt x="1855738" y="4804707"/>
                      <a:pt x="1856546" y="4794885"/>
                    </a:cubicBezTo>
                    <a:lnTo>
                      <a:pt x="1923927" y="3986389"/>
                    </a:lnTo>
                    <a:lnTo>
                      <a:pt x="1986933" y="3545275"/>
                    </a:lnTo>
                    <a:moveTo>
                      <a:pt x="3793649" y="2575278"/>
                    </a:moveTo>
                    <a:cubicBezTo>
                      <a:pt x="3676749" y="2575278"/>
                      <a:pt x="3581982" y="2670044"/>
                      <a:pt x="3581982" y="2786944"/>
                    </a:cubicBezTo>
                    <a:lnTo>
                      <a:pt x="3581982" y="2857500"/>
                    </a:lnTo>
                    <a:cubicBezTo>
                      <a:pt x="3581982" y="2974400"/>
                      <a:pt x="3676749" y="3069167"/>
                      <a:pt x="3793649" y="3069167"/>
                    </a:cubicBezTo>
                    <a:cubicBezTo>
                      <a:pt x="3910549" y="3069167"/>
                      <a:pt x="4005316" y="2974400"/>
                      <a:pt x="4005316" y="2857500"/>
                    </a:cubicBezTo>
                    <a:lnTo>
                      <a:pt x="4005316" y="2786944"/>
                    </a:lnTo>
                    <a:cubicBezTo>
                      <a:pt x="4005316" y="2670044"/>
                      <a:pt x="3910549" y="2575278"/>
                      <a:pt x="3793649" y="2575278"/>
                    </a:cubicBezTo>
                    <a:moveTo>
                      <a:pt x="3574433" y="3545275"/>
                    </a:moveTo>
                    <a:cubicBezTo>
                      <a:pt x="3575632" y="3537162"/>
                      <a:pt x="3564202" y="3533987"/>
                      <a:pt x="3561027" y="3541536"/>
                    </a:cubicBezTo>
                    <a:lnTo>
                      <a:pt x="3407004" y="3900875"/>
                    </a:lnTo>
                    <a:cubicBezTo>
                      <a:pt x="3384748" y="3952796"/>
                      <a:pt x="3333672" y="3986439"/>
                      <a:pt x="3277182" y="3986389"/>
                    </a:cubicBezTo>
                    <a:lnTo>
                      <a:pt x="3212130" y="3986389"/>
                    </a:lnTo>
                    <a:cubicBezTo>
                      <a:pt x="3200266" y="3986399"/>
                      <a:pt x="3189190" y="3980445"/>
                      <a:pt x="3182655" y="3970543"/>
                    </a:cubicBezTo>
                    <a:cubicBezTo>
                      <a:pt x="3176120" y="3960641"/>
                      <a:pt x="3175000" y="3948116"/>
                      <a:pt x="3179675" y="3937212"/>
                    </a:cubicBezTo>
                    <a:lnTo>
                      <a:pt x="3370316" y="3492500"/>
                    </a:lnTo>
                    <a:lnTo>
                      <a:pt x="3440448" y="3317099"/>
                    </a:lnTo>
                    <a:cubicBezTo>
                      <a:pt x="3483318" y="3209961"/>
                      <a:pt x="3587095" y="3139715"/>
                      <a:pt x="3702491" y="3139722"/>
                    </a:cubicBezTo>
                    <a:lnTo>
                      <a:pt x="3884807" y="3139722"/>
                    </a:lnTo>
                    <a:cubicBezTo>
                      <a:pt x="4000203" y="3139715"/>
                      <a:pt x="4103980" y="3209961"/>
                      <a:pt x="4146850" y="3317099"/>
                    </a:cubicBezTo>
                    <a:lnTo>
                      <a:pt x="4216982" y="3492500"/>
                    </a:lnTo>
                    <a:lnTo>
                      <a:pt x="4407553" y="3937212"/>
                    </a:lnTo>
                    <a:cubicBezTo>
                      <a:pt x="4412228" y="3948116"/>
                      <a:pt x="4411107" y="3960641"/>
                      <a:pt x="4404572" y="3970543"/>
                    </a:cubicBezTo>
                    <a:cubicBezTo>
                      <a:pt x="4398037" y="3980445"/>
                      <a:pt x="4386962" y="3986399"/>
                      <a:pt x="4375097" y="3986389"/>
                    </a:cubicBezTo>
                    <a:lnTo>
                      <a:pt x="4310045" y="3986389"/>
                    </a:lnTo>
                    <a:cubicBezTo>
                      <a:pt x="4253607" y="3986383"/>
                      <a:pt x="4202601" y="3952749"/>
                      <a:pt x="4180364" y="3900875"/>
                    </a:cubicBezTo>
                    <a:lnTo>
                      <a:pt x="4026341" y="3541536"/>
                    </a:lnTo>
                    <a:cubicBezTo>
                      <a:pt x="4023096" y="3533987"/>
                      <a:pt x="4011736" y="3537162"/>
                      <a:pt x="4012865" y="3545275"/>
                    </a:cubicBezTo>
                    <a:lnTo>
                      <a:pt x="4075871" y="3986389"/>
                    </a:lnTo>
                    <a:lnTo>
                      <a:pt x="4143252" y="4794885"/>
                    </a:lnTo>
                    <a:cubicBezTo>
                      <a:pt x="4144060" y="4804707"/>
                      <a:pt x="4140723" y="4814419"/>
                      <a:pt x="4134048" y="4821670"/>
                    </a:cubicBezTo>
                    <a:cubicBezTo>
                      <a:pt x="4127374" y="4828921"/>
                      <a:pt x="4117970" y="4833049"/>
                      <a:pt x="4108115" y="4833055"/>
                    </a:cubicBezTo>
                    <a:lnTo>
                      <a:pt x="4054281" y="4833055"/>
                    </a:lnTo>
                    <a:cubicBezTo>
                      <a:pt x="3985299" y="4833064"/>
                      <a:pt x="3926423" y="4783199"/>
                      <a:pt x="3915075" y="4715157"/>
                    </a:cubicBezTo>
                    <a:lnTo>
                      <a:pt x="3800704" y="4028158"/>
                    </a:lnTo>
                    <a:cubicBezTo>
                      <a:pt x="3799364" y="4020255"/>
                      <a:pt x="3788075" y="4020255"/>
                      <a:pt x="3786735" y="4028158"/>
                    </a:cubicBezTo>
                    <a:lnTo>
                      <a:pt x="3672294" y="4715157"/>
                    </a:lnTo>
                    <a:cubicBezTo>
                      <a:pt x="3660942" y="4783225"/>
                      <a:pt x="3602025" y="4833098"/>
                      <a:pt x="3533017" y="4833055"/>
                    </a:cubicBezTo>
                    <a:lnTo>
                      <a:pt x="3479183" y="4833055"/>
                    </a:lnTo>
                    <a:cubicBezTo>
                      <a:pt x="3469328" y="4833049"/>
                      <a:pt x="3459924" y="4828921"/>
                      <a:pt x="3453250" y="4821670"/>
                    </a:cubicBezTo>
                    <a:cubicBezTo>
                      <a:pt x="3446575" y="4814419"/>
                      <a:pt x="3443238" y="4804707"/>
                      <a:pt x="3444046" y="4794885"/>
                    </a:cubicBezTo>
                    <a:lnTo>
                      <a:pt x="3511427" y="3986389"/>
                    </a:lnTo>
                    <a:lnTo>
                      <a:pt x="3574433" y="3545275"/>
                    </a:lnTo>
                    <a:moveTo>
                      <a:pt x="5381149" y="2575278"/>
                    </a:moveTo>
                    <a:cubicBezTo>
                      <a:pt x="5264249" y="2575278"/>
                      <a:pt x="5169482" y="2670044"/>
                      <a:pt x="5169482" y="2786944"/>
                    </a:cubicBezTo>
                    <a:lnTo>
                      <a:pt x="5169482" y="2857500"/>
                    </a:lnTo>
                    <a:cubicBezTo>
                      <a:pt x="5169482" y="2974400"/>
                      <a:pt x="5264249" y="3069167"/>
                      <a:pt x="5381149" y="3069167"/>
                    </a:cubicBezTo>
                    <a:cubicBezTo>
                      <a:pt x="5498049" y="3069167"/>
                      <a:pt x="5592816" y="2974400"/>
                      <a:pt x="5592816" y="2857500"/>
                    </a:cubicBezTo>
                    <a:lnTo>
                      <a:pt x="5592816" y="2786944"/>
                    </a:lnTo>
                    <a:cubicBezTo>
                      <a:pt x="5592816" y="2670044"/>
                      <a:pt x="5498049" y="2575278"/>
                      <a:pt x="5381149" y="2575278"/>
                    </a:cubicBezTo>
                    <a:moveTo>
                      <a:pt x="5161933" y="3545275"/>
                    </a:moveTo>
                    <a:cubicBezTo>
                      <a:pt x="5163132" y="3537162"/>
                      <a:pt x="5151702" y="3533987"/>
                      <a:pt x="5148527" y="3541536"/>
                    </a:cubicBezTo>
                    <a:lnTo>
                      <a:pt x="4994504" y="3900875"/>
                    </a:lnTo>
                    <a:cubicBezTo>
                      <a:pt x="4972248" y="3952796"/>
                      <a:pt x="4921172" y="3986439"/>
                      <a:pt x="4864682" y="3986389"/>
                    </a:cubicBezTo>
                    <a:lnTo>
                      <a:pt x="4799630" y="3986389"/>
                    </a:lnTo>
                    <a:cubicBezTo>
                      <a:pt x="4787765" y="3986399"/>
                      <a:pt x="4776691" y="3980445"/>
                      <a:pt x="4770155" y="3970543"/>
                    </a:cubicBezTo>
                    <a:cubicBezTo>
                      <a:pt x="4763620" y="3960641"/>
                      <a:pt x="4762500" y="3948116"/>
                      <a:pt x="4767174" y="3937212"/>
                    </a:cubicBezTo>
                    <a:lnTo>
                      <a:pt x="4957816" y="3492500"/>
                    </a:lnTo>
                    <a:lnTo>
                      <a:pt x="5027948" y="3317099"/>
                    </a:lnTo>
                    <a:cubicBezTo>
                      <a:pt x="5070818" y="3209961"/>
                      <a:pt x="5174595" y="3139715"/>
                      <a:pt x="5289991" y="3139722"/>
                    </a:cubicBezTo>
                    <a:lnTo>
                      <a:pt x="5472307" y="3139722"/>
                    </a:lnTo>
                    <a:cubicBezTo>
                      <a:pt x="5587703" y="3139715"/>
                      <a:pt x="5691480" y="3209961"/>
                      <a:pt x="5734350" y="3317099"/>
                    </a:cubicBezTo>
                    <a:lnTo>
                      <a:pt x="5804482" y="3492500"/>
                    </a:lnTo>
                    <a:lnTo>
                      <a:pt x="5995053" y="3937212"/>
                    </a:lnTo>
                    <a:cubicBezTo>
                      <a:pt x="5999728" y="3948116"/>
                      <a:pt x="5998607" y="3960641"/>
                      <a:pt x="5992072" y="3970543"/>
                    </a:cubicBezTo>
                    <a:cubicBezTo>
                      <a:pt x="5985537" y="3980445"/>
                      <a:pt x="5974462" y="3986399"/>
                      <a:pt x="5962597" y="3986389"/>
                    </a:cubicBezTo>
                    <a:lnTo>
                      <a:pt x="5897545" y="3986389"/>
                    </a:lnTo>
                    <a:cubicBezTo>
                      <a:pt x="5841107" y="3986383"/>
                      <a:pt x="5790101" y="3952749"/>
                      <a:pt x="5767864" y="3900875"/>
                    </a:cubicBezTo>
                    <a:lnTo>
                      <a:pt x="5613841" y="3541536"/>
                    </a:lnTo>
                    <a:cubicBezTo>
                      <a:pt x="5610596" y="3533987"/>
                      <a:pt x="5599236" y="3537162"/>
                      <a:pt x="5600365" y="3545275"/>
                    </a:cubicBezTo>
                    <a:lnTo>
                      <a:pt x="5663371" y="3986389"/>
                    </a:lnTo>
                    <a:lnTo>
                      <a:pt x="5730752" y="4794885"/>
                    </a:lnTo>
                    <a:cubicBezTo>
                      <a:pt x="5731560" y="4804707"/>
                      <a:pt x="5728223" y="4814419"/>
                      <a:pt x="5721548" y="4821670"/>
                    </a:cubicBezTo>
                    <a:cubicBezTo>
                      <a:pt x="5714874" y="4828921"/>
                      <a:pt x="5705470" y="4833049"/>
                      <a:pt x="5695615" y="4833055"/>
                    </a:cubicBezTo>
                    <a:lnTo>
                      <a:pt x="5641781" y="4833055"/>
                    </a:lnTo>
                    <a:cubicBezTo>
                      <a:pt x="5572799" y="4833064"/>
                      <a:pt x="5513923" y="4783199"/>
                      <a:pt x="5502575" y="4715157"/>
                    </a:cubicBezTo>
                    <a:lnTo>
                      <a:pt x="5388204" y="4028158"/>
                    </a:lnTo>
                    <a:cubicBezTo>
                      <a:pt x="5386864" y="4020255"/>
                      <a:pt x="5375575" y="4020255"/>
                      <a:pt x="5374235" y="4028158"/>
                    </a:cubicBezTo>
                    <a:lnTo>
                      <a:pt x="5259794" y="4715157"/>
                    </a:lnTo>
                    <a:cubicBezTo>
                      <a:pt x="5248442" y="4783225"/>
                      <a:pt x="5189525" y="4833098"/>
                      <a:pt x="5120517" y="4833055"/>
                    </a:cubicBezTo>
                    <a:lnTo>
                      <a:pt x="5066683" y="4833055"/>
                    </a:lnTo>
                    <a:cubicBezTo>
                      <a:pt x="5056828" y="4833049"/>
                      <a:pt x="5047424" y="4828921"/>
                      <a:pt x="5040750" y="4821670"/>
                    </a:cubicBezTo>
                    <a:cubicBezTo>
                      <a:pt x="5034075" y="4814419"/>
                      <a:pt x="5030738" y="4804707"/>
                      <a:pt x="5031546" y="4794885"/>
                    </a:cubicBezTo>
                    <a:lnTo>
                      <a:pt x="5098927" y="3986389"/>
                    </a:lnTo>
                    <a:lnTo>
                      <a:pt x="5161933" y="3545275"/>
                    </a:lnTo>
                    <a:moveTo>
                      <a:pt x="6968649" y="2575278"/>
                    </a:moveTo>
                    <a:cubicBezTo>
                      <a:pt x="6851748" y="2575278"/>
                      <a:pt x="6756982" y="2670044"/>
                      <a:pt x="6756982" y="2786944"/>
                    </a:cubicBezTo>
                    <a:lnTo>
                      <a:pt x="6756982" y="2857500"/>
                    </a:lnTo>
                    <a:cubicBezTo>
                      <a:pt x="6756982" y="2974400"/>
                      <a:pt x="6851748" y="3069167"/>
                      <a:pt x="6968649" y="3069167"/>
                    </a:cubicBezTo>
                    <a:cubicBezTo>
                      <a:pt x="7085550" y="3069167"/>
                      <a:pt x="7180316" y="2974400"/>
                      <a:pt x="7180316" y="2857500"/>
                    </a:cubicBezTo>
                    <a:lnTo>
                      <a:pt x="7180316" y="2786944"/>
                    </a:lnTo>
                    <a:cubicBezTo>
                      <a:pt x="7180316" y="2670044"/>
                      <a:pt x="7085550" y="2575278"/>
                      <a:pt x="6968649" y="2575278"/>
                    </a:cubicBezTo>
                    <a:moveTo>
                      <a:pt x="6749433" y="3545275"/>
                    </a:moveTo>
                    <a:cubicBezTo>
                      <a:pt x="6750632" y="3537162"/>
                      <a:pt x="6739203" y="3533987"/>
                      <a:pt x="6736028" y="3541536"/>
                    </a:cubicBezTo>
                    <a:lnTo>
                      <a:pt x="6582004" y="3900875"/>
                    </a:lnTo>
                    <a:cubicBezTo>
                      <a:pt x="6559748" y="3952796"/>
                      <a:pt x="6508672" y="3986439"/>
                      <a:pt x="6452182" y="3986389"/>
                    </a:cubicBezTo>
                    <a:lnTo>
                      <a:pt x="6387130" y="3986389"/>
                    </a:lnTo>
                    <a:cubicBezTo>
                      <a:pt x="6375265" y="3986399"/>
                      <a:pt x="6364191" y="3980445"/>
                      <a:pt x="6357655" y="3970543"/>
                    </a:cubicBezTo>
                    <a:cubicBezTo>
                      <a:pt x="6351120" y="3960641"/>
                      <a:pt x="6350000" y="3948116"/>
                      <a:pt x="6354674" y="3937212"/>
                    </a:cubicBezTo>
                    <a:lnTo>
                      <a:pt x="6545316" y="3492500"/>
                    </a:lnTo>
                    <a:lnTo>
                      <a:pt x="6615448" y="3317099"/>
                    </a:lnTo>
                    <a:cubicBezTo>
                      <a:pt x="6658318" y="3209961"/>
                      <a:pt x="6762094" y="3139715"/>
                      <a:pt x="6877491" y="3139722"/>
                    </a:cubicBezTo>
                    <a:lnTo>
                      <a:pt x="7059807" y="3139722"/>
                    </a:lnTo>
                    <a:cubicBezTo>
                      <a:pt x="7175204" y="3139715"/>
                      <a:pt x="7278980" y="3209961"/>
                      <a:pt x="7321850" y="3317099"/>
                    </a:cubicBezTo>
                    <a:lnTo>
                      <a:pt x="7391982" y="3492500"/>
                    </a:lnTo>
                    <a:lnTo>
                      <a:pt x="7582553" y="3937212"/>
                    </a:lnTo>
                    <a:cubicBezTo>
                      <a:pt x="7587228" y="3948116"/>
                      <a:pt x="7586107" y="3960641"/>
                      <a:pt x="7579572" y="3970543"/>
                    </a:cubicBezTo>
                    <a:cubicBezTo>
                      <a:pt x="7573037" y="3980445"/>
                      <a:pt x="7561962" y="3986399"/>
                      <a:pt x="7550097" y="3986389"/>
                    </a:cubicBezTo>
                    <a:lnTo>
                      <a:pt x="7485045" y="3986389"/>
                    </a:lnTo>
                    <a:cubicBezTo>
                      <a:pt x="7428607" y="3986383"/>
                      <a:pt x="7377601" y="3952749"/>
                      <a:pt x="7355364" y="3900875"/>
                    </a:cubicBezTo>
                    <a:lnTo>
                      <a:pt x="7201341" y="3541536"/>
                    </a:lnTo>
                    <a:cubicBezTo>
                      <a:pt x="7198095" y="3533987"/>
                      <a:pt x="7186736" y="3537162"/>
                      <a:pt x="7187865" y="3545275"/>
                    </a:cubicBezTo>
                    <a:lnTo>
                      <a:pt x="7250871" y="3986389"/>
                    </a:lnTo>
                    <a:lnTo>
                      <a:pt x="7318252" y="4794885"/>
                    </a:lnTo>
                    <a:cubicBezTo>
                      <a:pt x="7319060" y="4804707"/>
                      <a:pt x="7315722" y="4814419"/>
                      <a:pt x="7309048" y="4821670"/>
                    </a:cubicBezTo>
                    <a:cubicBezTo>
                      <a:pt x="7302374" y="4828921"/>
                      <a:pt x="7292970" y="4833049"/>
                      <a:pt x="7283115" y="4833055"/>
                    </a:cubicBezTo>
                    <a:lnTo>
                      <a:pt x="7229281" y="4833055"/>
                    </a:lnTo>
                    <a:cubicBezTo>
                      <a:pt x="7160299" y="4833064"/>
                      <a:pt x="7101422" y="4783199"/>
                      <a:pt x="7090075" y="4715157"/>
                    </a:cubicBezTo>
                    <a:lnTo>
                      <a:pt x="6975704" y="4028158"/>
                    </a:lnTo>
                    <a:cubicBezTo>
                      <a:pt x="6974364" y="4020255"/>
                      <a:pt x="6963075" y="4020255"/>
                      <a:pt x="6961735" y="4028158"/>
                    </a:cubicBezTo>
                    <a:lnTo>
                      <a:pt x="6847294" y="4715157"/>
                    </a:lnTo>
                    <a:cubicBezTo>
                      <a:pt x="6835942" y="4783225"/>
                      <a:pt x="6777025" y="4833098"/>
                      <a:pt x="6708017" y="4833055"/>
                    </a:cubicBezTo>
                    <a:lnTo>
                      <a:pt x="6654183" y="4833055"/>
                    </a:lnTo>
                    <a:cubicBezTo>
                      <a:pt x="6644328" y="4833049"/>
                      <a:pt x="6634924" y="4828921"/>
                      <a:pt x="6628250" y="4821670"/>
                    </a:cubicBezTo>
                    <a:cubicBezTo>
                      <a:pt x="6621576" y="4814419"/>
                      <a:pt x="6618238" y="4804707"/>
                      <a:pt x="6619046" y="4794885"/>
                    </a:cubicBezTo>
                    <a:lnTo>
                      <a:pt x="6686427" y="3986389"/>
                    </a:lnTo>
                    <a:lnTo>
                      <a:pt x="6749433" y="3545275"/>
                    </a:lnTo>
                    <a:moveTo>
                      <a:pt x="8556149" y="2575278"/>
                    </a:moveTo>
                    <a:cubicBezTo>
                      <a:pt x="8439248" y="2575278"/>
                      <a:pt x="8344482" y="2670044"/>
                      <a:pt x="8344482" y="2786944"/>
                    </a:cubicBezTo>
                    <a:lnTo>
                      <a:pt x="8344482" y="2857500"/>
                    </a:lnTo>
                    <a:cubicBezTo>
                      <a:pt x="8344482" y="2974400"/>
                      <a:pt x="8439248" y="3069167"/>
                      <a:pt x="8556149" y="3069167"/>
                    </a:cubicBezTo>
                    <a:cubicBezTo>
                      <a:pt x="8673050" y="3069167"/>
                      <a:pt x="8767816" y="2974400"/>
                      <a:pt x="8767816" y="2857500"/>
                    </a:cubicBezTo>
                    <a:lnTo>
                      <a:pt x="8767816" y="2786944"/>
                    </a:lnTo>
                    <a:cubicBezTo>
                      <a:pt x="8767816" y="2670044"/>
                      <a:pt x="8673050" y="2575278"/>
                      <a:pt x="8556149" y="2575278"/>
                    </a:cubicBezTo>
                    <a:moveTo>
                      <a:pt x="8336933" y="3545275"/>
                    </a:moveTo>
                    <a:cubicBezTo>
                      <a:pt x="8338132" y="3537162"/>
                      <a:pt x="8326703" y="3533987"/>
                      <a:pt x="8323528" y="3541536"/>
                    </a:cubicBezTo>
                    <a:lnTo>
                      <a:pt x="8169504" y="3900875"/>
                    </a:lnTo>
                    <a:cubicBezTo>
                      <a:pt x="8147248" y="3952796"/>
                      <a:pt x="8096172" y="3986439"/>
                      <a:pt x="8039682" y="3986389"/>
                    </a:cubicBezTo>
                    <a:lnTo>
                      <a:pt x="7974630" y="3986389"/>
                    </a:lnTo>
                    <a:cubicBezTo>
                      <a:pt x="7962766" y="3986399"/>
                      <a:pt x="7951691" y="3980445"/>
                      <a:pt x="7945155" y="3970543"/>
                    </a:cubicBezTo>
                    <a:cubicBezTo>
                      <a:pt x="7938620" y="3960641"/>
                      <a:pt x="7937500" y="3948116"/>
                      <a:pt x="7942175" y="3937212"/>
                    </a:cubicBezTo>
                    <a:lnTo>
                      <a:pt x="8132816" y="3492500"/>
                    </a:lnTo>
                    <a:lnTo>
                      <a:pt x="8202948" y="3317099"/>
                    </a:lnTo>
                    <a:cubicBezTo>
                      <a:pt x="8245818" y="3209961"/>
                      <a:pt x="8349594" y="3139715"/>
                      <a:pt x="8464991" y="3139722"/>
                    </a:cubicBezTo>
                    <a:lnTo>
                      <a:pt x="8647307" y="3139722"/>
                    </a:lnTo>
                    <a:cubicBezTo>
                      <a:pt x="8762704" y="3139715"/>
                      <a:pt x="8866480" y="3209961"/>
                      <a:pt x="8909350" y="3317099"/>
                    </a:cubicBezTo>
                    <a:lnTo>
                      <a:pt x="8979482" y="3492500"/>
                    </a:lnTo>
                    <a:lnTo>
                      <a:pt x="9170053" y="3937212"/>
                    </a:lnTo>
                    <a:cubicBezTo>
                      <a:pt x="9174728" y="3948116"/>
                      <a:pt x="9173607" y="3960641"/>
                      <a:pt x="9167072" y="3970543"/>
                    </a:cubicBezTo>
                    <a:cubicBezTo>
                      <a:pt x="9160537" y="3980445"/>
                      <a:pt x="9149462" y="3986399"/>
                      <a:pt x="9137597" y="3986389"/>
                    </a:cubicBezTo>
                    <a:lnTo>
                      <a:pt x="9072545" y="3986389"/>
                    </a:lnTo>
                    <a:cubicBezTo>
                      <a:pt x="9016107" y="3986383"/>
                      <a:pt x="8965101" y="3952749"/>
                      <a:pt x="8942864" y="3900875"/>
                    </a:cubicBezTo>
                    <a:lnTo>
                      <a:pt x="8788841" y="3541536"/>
                    </a:lnTo>
                    <a:cubicBezTo>
                      <a:pt x="8785595" y="3533987"/>
                      <a:pt x="8774236" y="3537162"/>
                      <a:pt x="8775365" y="3545275"/>
                    </a:cubicBezTo>
                    <a:lnTo>
                      <a:pt x="8838371" y="3986389"/>
                    </a:lnTo>
                    <a:lnTo>
                      <a:pt x="8905752" y="4794885"/>
                    </a:lnTo>
                    <a:cubicBezTo>
                      <a:pt x="8906560" y="4804707"/>
                      <a:pt x="8903222" y="4814419"/>
                      <a:pt x="8896548" y="4821670"/>
                    </a:cubicBezTo>
                    <a:cubicBezTo>
                      <a:pt x="8889874" y="4828921"/>
                      <a:pt x="8880470" y="4833049"/>
                      <a:pt x="8870615" y="4833055"/>
                    </a:cubicBezTo>
                    <a:lnTo>
                      <a:pt x="8816781" y="4833055"/>
                    </a:lnTo>
                    <a:cubicBezTo>
                      <a:pt x="8747799" y="4833064"/>
                      <a:pt x="8688922" y="4783199"/>
                      <a:pt x="8677575" y="4715157"/>
                    </a:cubicBezTo>
                    <a:lnTo>
                      <a:pt x="8563204" y="4028158"/>
                    </a:lnTo>
                    <a:cubicBezTo>
                      <a:pt x="8561864" y="4020255"/>
                      <a:pt x="8550575" y="4020255"/>
                      <a:pt x="8549235" y="4028158"/>
                    </a:cubicBezTo>
                    <a:lnTo>
                      <a:pt x="8434794" y="4715157"/>
                    </a:lnTo>
                    <a:cubicBezTo>
                      <a:pt x="8423442" y="4783225"/>
                      <a:pt x="8364525" y="4833098"/>
                      <a:pt x="8295517" y="4833055"/>
                    </a:cubicBezTo>
                    <a:lnTo>
                      <a:pt x="8241683" y="4833055"/>
                    </a:lnTo>
                    <a:cubicBezTo>
                      <a:pt x="8231828" y="4833049"/>
                      <a:pt x="8222424" y="4828921"/>
                      <a:pt x="8215750" y="4821670"/>
                    </a:cubicBezTo>
                    <a:cubicBezTo>
                      <a:pt x="8209076" y="4814419"/>
                      <a:pt x="8205738" y="4804707"/>
                      <a:pt x="8206546" y="4794885"/>
                    </a:cubicBezTo>
                    <a:lnTo>
                      <a:pt x="8273927" y="3986389"/>
                    </a:lnTo>
                    <a:lnTo>
                      <a:pt x="8336933" y="3545275"/>
                    </a:lnTo>
                    <a:moveTo>
                      <a:pt x="10143649" y="2575278"/>
                    </a:moveTo>
                    <a:cubicBezTo>
                      <a:pt x="10026748" y="2575278"/>
                      <a:pt x="9931982" y="2670044"/>
                      <a:pt x="9931982" y="2786944"/>
                    </a:cubicBezTo>
                    <a:lnTo>
                      <a:pt x="9931982" y="2857500"/>
                    </a:lnTo>
                    <a:cubicBezTo>
                      <a:pt x="9931982" y="2974400"/>
                      <a:pt x="10026748" y="3069167"/>
                      <a:pt x="10143649" y="3069167"/>
                    </a:cubicBezTo>
                    <a:cubicBezTo>
                      <a:pt x="10260550" y="3069167"/>
                      <a:pt x="10355316" y="2974400"/>
                      <a:pt x="10355316" y="2857500"/>
                    </a:cubicBezTo>
                    <a:lnTo>
                      <a:pt x="10355316" y="2786944"/>
                    </a:lnTo>
                    <a:cubicBezTo>
                      <a:pt x="10355316" y="2670044"/>
                      <a:pt x="10260550" y="2575278"/>
                      <a:pt x="10143649" y="2575278"/>
                    </a:cubicBezTo>
                    <a:moveTo>
                      <a:pt x="9924433" y="3545275"/>
                    </a:moveTo>
                    <a:cubicBezTo>
                      <a:pt x="9925632" y="3537162"/>
                      <a:pt x="9914203" y="3533987"/>
                      <a:pt x="9911028" y="3541536"/>
                    </a:cubicBezTo>
                    <a:lnTo>
                      <a:pt x="9757004" y="3900875"/>
                    </a:lnTo>
                    <a:cubicBezTo>
                      <a:pt x="9734748" y="3952796"/>
                      <a:pt x="9683672" y="3986439"/>
                      <a:pt x="9627182" y="3986389"/>
                    </a:cubicBezTo>
                    <a:lnTo>
                      <a:pt x="9562130" y="3986389"/>
                    </a:lnTo>
                    <a:cubicBezTo>
                      <a:pt x="9550266" y="3986399"/>
                      <a:pt x="9539191" y="3980445"/>
                      <a:pt x="9532655" y="3970543"/>
                    </a:cubicBezTo>
                    <a:cubicBezTo>
                      <a:pt x="9526120" y="3960641"/>
                      <a:pt x="9525000" y="3948116"/>
                      <a:pt x="9529675" y="3937212"/>
                    </a:cubicBezTo>
                    <a:lnTo>
                      <a:pt x="9720316" y="3492500"/>
                    </a:lnTo>
                    <a:lnTo>
                      <a:pt x="9790448" y="3317099"/>
                    </a:lnTo>
                    <a:cubicBezTo>
                      <a:pt x="9833318" y="3209961"/>
                      <a:pt x="9937094" y="3139715"/>
                      <a:pt x="10052491" y="3139722"/>
                    </a:cubicBezTo>
                    <a:lnTo>
                      <a:pt x="10234807" y="3139722"/>
                    </a:lnTo>
                    <a:cubicBezTo>
                      <a:pt x="10350204" y="3139715"/>
                      <a:pt x="10453980" y="3209961"/>
                      <a:pt x="10496850" y="3317099"/>
                    </a:cubicBezTo>
                    <a:lnTo>
                      <a:pt x="10566982" y="3492500"/>
                    </a:lnTo>
                    <a:lnTo>
                      <a:pt x="10757553" y="3937212"/>
                    </a:lnTo>
                    <a:cubicBezTo>
                      <a:pt x="10762228" y="3948116"/>
                      <a:pt x="10761107" y="3960641"/>
                      <a:pt x="10754572" y="3970543"/>
                    </a:cubicBezTo>
                    <a:cubicBezTo>
                      <a:pt x="10748037" y="3980445"/>
                      <a:pt x="10736962" y="3986399"/>
                      <a:pt x="10725097" y="3986389"/>
                    </a:cubicBezTo>
                    <a:lnTo>
                      <a:pt x="10660045" y="3986389"/>
                    </a:lnTo>
                    <a:cubicBezTo>
                      <a:pt x="10603607" y="3986383"/>
                      <a:pt x="10552601" y="3952749"/>
                      <a:pt x="10530364" y="3900875"/>
                    </a:cubicBezTo>
                    <a:lnTo>
                      <a:pt x="10376341" y="3541536"/>
                    </a:lnTo>
                    <a:cubicBezTo>
                      <a:pt x="10373095" y="3533987"/>
                      <a:pt x="10361736" y="3537162"/>
                      <a:pt x="10362865" y="3545275"/>
                    </a:cubicBezTo>
                    <a:lnTo>
                      <a:pt x="10425871" y="3986389"/>
                    </a:lnTo>
                    <a:lnTo>
                      <a:pt x="10493252" y="4794885"/>
                    </a:lnTo>
                    <a:cubicBezTo>
                      <a:pt x="10494060" y="4804707"/>
                      <a:pt x="10490722" y="4814419"/>
                      <a:pt x="10484048" y="4821670"/>
                    </a:cubicBezTo>
                    <a:cubicBezTo>
                      <a:pt x="10477374" y="4828921"/>
                      <a:pt x="10467970" y="4833049"/>
                      <a:pt x="10458115" y="4833055"/>
                    </a:cubicBezTo>
                    <a:lnTo>
                      <a:pt x="10404281" y="4833055"/>
                    </a:lnTo>
                    <a:cubicBezTo>
                      <a:pt x="10335299" y="4833064"/>
                      <a:pt x="10276422" y="4783199"/>
                      <a:pt x="10265075" y="4715157"/>
                    </a:cubicBezTo>
                    <a:lnTo>
                      <a:pt x="10150704" y="4028158"/>
                    </a:lnTo>
                    <a:cubicBezTo>
                      <a:pt x="10149364" y="4020255"/>
                      <a:pt x="10138075" y="4020255"/>
                      <a:pt x="10136735" y="4028158"/>
                    </a:cubicBezTo>
                    <a:lnTo>
                      <a:pt x="10022294" y="4715157"/>
                    </a:lnTo>
                    <a:cubicBezTo>
                      <a:pt x="10010942" y="4783225"/>
                      <a:pt x="9952025" y="4833098"/>
                      <a:pt x="9883017" y="4833055"/>
                    </a:cubicBezTo>
                    <a:lnTo>
                      <a:pt x="9829183" y="4833055"/>
                    </a:lnTo>
                    <a:cubicBezTo>
                      <a:pt x="9819328" y="4833049"/>
                      <a:pt x="9809924" y="4828921"/>
                      <a:pt x="9803250" y="4821670"/>
                    </a:cubicBezTo>
                    <a:cubicBezTo>
                      <a:pt x="9796576" y="4814419"/>
                      <a:pt x="9793238" y="4804707"/>
                      <a:pt x="9794046" y="4794885"/>
                    </a:cubicBezTo>
                    <a:lnTo>
                      <a:pt x="9861427" y="3986389"/>
                    </a:lnTo>
                    <a:lnTo>
                      <a:pt x="9924433" y="3545275"/>
                    </a:lnTo>
                    <a:moveTo>
                      <a:pt x="11731149" y="2575278"/>
                    </a:moveTo>
                    <a:cubicBezTo>
                      <a:pt x="11614248" y="2575278"/>
                      <a:pt x="11519482" y="2670044"/>
                      <a:pt x="11519482" y="2786944"/>
                    </a:cubicBezTo>
                    <a:lnTo>
                      <a:pt x="11519482" y="2857500"/>
                    </a:lnTo>
                    <a:cubicBezTo>
                      <a:pt x="11519482" y="2974400"/>
                      <a:pt x="11614248" y="3069167"/>
                      <a:pt x="11731149" y="3069167"/>
                    </a:cubicBezTo>
                    <a:cubicBezTo>
                      <a:pt x="11848050" y="3069167"/>
                      <a:pt x="11942816" y="2974400"/>
                      <a:pt x="11942816" y="2857500"/>
                    </a:cubicBezTo>
                    <a:lnTo>
                      <a:pt x="11942816" y="2786944"/>
                    </a:lnTo>
                    <a:cubicBezTo>
                      <a:pt x="11942816" y="2670044"/>
                      <a:pt x="11848050" y="2575278"/>
                      <a:pt x="11731149" y="2575278"/>
                    </a:cubicBezTo>
                    <a:moveTo>
                      <a:pt x="11511933" y="3545275"/>
                    </a:moveTo>
                    <a:cubicBezTo>
                      <a:pt x="11513132" y="3537162"/>
                      <a:pt x="11501703" y="3533987"/>
                      <a:pt x="11498528" y="3541536"/>
                    </a:cubicBezTo>
                    <a:lnTo>
                      <a:pt x="11344504" y="3900875"/>
                    </a:lnTo>
                    <a:cubicBezTo>
                      <a:pt x="11322248" y="3952796"/>
                      <a:pt x="11271172" y="3986439"/>
                      <a:pt x="11214682" y="3986389"/>
                    </a:cubicBezTo>
                    <a:lnTo>
                      <a:pt x="11149630" y="3986389"/>
                    </a:lnTo>
                    <a:cubicBezTo>
                      <a:pt x="11137766" y="3986399"/>
                      <a:pt x="11126691" y="3980445"/>
                      <a:pt x="11120155" y="3970543"/>
                    </a:cubicBezTo>
                    <a:cubicBezTo>
                      <a:pt x="11113620" y="3960641"/>
                      <a:pt x="11112500" y="3948116"/>
                      <a:pt x="11117175" y="3937212"/>
                    </a:cubicBezTo>
                    <a:lnTo>
                      <a:pt x="11307816" y="3492500"/>
                    </a:lnTo>
                    <a:lnTo>
                      <a:pt x="11377948" y="3317099"/>
                    </a:lnTo>
                    <a:cubicBezTo>
                      <a:pt x="11420818" y="3209961"/>
                      <a:pt x="11524594" y="3139715"/>
                      <a:pt x="11639991" y="3139722"/>
                    </a:cubicBezTo>
                    <a:lnTo>
                      <a:pt x="11822307" y="3139722"/>
                    </a:lnTo>
                    <a:cubicBezTo>
                      <a:pt x="11937704" y="3139715"/>
                      <a:pt x="12041480" y="3209961"/>
                      <a:pt x="12084350" y="3317099"/>
                    </a:cubicBezTo>
                    <a:lnTo>
                      <a:pt x="12154482" y="3492500"/>
                    </a:lnTo>
                    <a:lnTo>
                      <a:pt x="12345053" y="3937212"/>
                    </a:lnTo>
                    <a:cubicBezTo>
                      <a:pt x="12349728" y="3948116"/>
                      <a:pt x="12348607" y="3960641"/>
                      <a:pt x="12342072" y="3970543"/>
                    </a:cubicBezTo>
                    <a:cubicBezTo>
                      <a:pt x="12335537" y="3980445"/>
                      <a:pt x="12324462" y="3986399"/>
                      <a:pt x="12312597" y="3986389"/>
                    </a:cubicBezTo>
                    <a:lnTo>
                      <a:pt x="12247545" y="3986389"/>
                    </a:lnTo>
                    <a:cubicBezTo>
                      <a:pt x="12191107" y="3986383"/>
                      <a:pt x="12140101" y="3952749"/>
                      <a:pt x="12117864" y="3900875"/>
                    </a:cubicBezTo>
                    <a:lnTo>
                      <a:pt x="11963841" y="3541536"/>
                    </a:lnTo>
                    <a:cubicBezTo>
                      <a:pt x="11960595" y="3533987"/>
                      <a:pt x="11949236" y="3537162"/>
                      <a:pt x="11950365" y="3545275"/>
                    </a:cubicBezTo>
                    <a:lnTo>
                      <a:pt x="12013371" y="3986389"/>
                    </a:lnTo>
                    <a:lnTo>
                      <a:pt x="12080752" y="4794885"/>
                    </a:lnTo>
                    <a:cubicBezTo>
                      <a:pt x="12081560" y="4804707"/>
                      <a:pt x="12078222" y="4814419"/>
                      <a:pt x="12071548" y="4821670"/>
                    </a:cubicBezTo>
                    <a:cubicBezTo>
                      <a:pt x="12064874" y="4828921"/>
                      <a:pt x="12055470" y="4833049"/>
                      <a:pt x="12045615" y="4833055"/>
                    </a:cubicBezTo>
                    <a:lnTo>
                      <a:pt x="11991781" y="4833055"/>
                    </a:lnTo>
                    <a:cubicBezTo>
                      <a:pt x="11922799" y="4833064"/>
                      <a:pt x="11863922" y="4783199"/>
                      <a:pt x="11852575" y="4715157"/>
                    </a:cubicBezTo>
                    <a:lnTo>
                      <a:pt x="11738204" y="4028158"/>
                    </a:lnTo>
                    <a:cubicBezTo>
                      <a:pt x="11736864" y="4020255"/>
                      <a:pt x="11725575" y="4020255"/>
                      <a:pt x="11724235" y="4028158"/>
                    </a:cubicBezTo>
                    <a:lnTo>
                      <a:pt x="11609794" y="4715157"/>
                    </a:lnTo>
                    <a:cubicBezTo>
                      <a:pt x="11598442" y="4783225"/>
                      <a:pt x="11539525" y="4833098"/>
                      <a:pt x="11470517" y="4833055"/>
                    </a:cubicBezTo>
                    <a:lnTo>
                      <a:pt x="11416683" y="4833055"/>
                    </a:lnTo>
                    <a:cubicBezTo>
                      <a:pt x="11406828" y="4833049"/>
                      <a:pt x="11397424" y="4828921"/>
                      <a:pt x="11390750" y="4821670"/>
                    </a:cubicBezTo>
                    <a:cubicBezTo>
                      <a:pt x="11384076" y="4814419"/>
                      <a:pt x="11380738" y="4804707"/>
                      <a:pt x="11381546" y="4794885"/>
                    </a:cubicBezTo>
                    <a:lnTo>
                      <a:pt x="11448927" y="3986389"/>
                    </a:lnTo>
                    <a:lnTo>
                      <a:pt x="11511933" y="3545275"/>
                    </a:lnTo>
                    <a:moveTo>
                      <a:pt x="13318649" y="2575278"/>
                    </a:moveTo>
                    <a:cubicBezTo>
                      <a:pt x="13201749" y="2575278"/>
                      <a:pt x="13106983" y="2670044"/>
                      <a:pt x="13106983" y="2786944"/>
                    </a:cubicBezTo>
                    <a:lnTo>
                      <a:pt x="13106983" y="2857500"/>
                    </a:lnTo>
                    <a:cubicBezTo>
                      <a:pt x="13106983" y="2974400"/>
                      <a:pt x="13201749" y="3069167"/>
                      <a:pt x="13318649" y="3069167"/>
                    </a:cubicBezTo>
                    <a:cubicBezTo>
                      <a:pt x="13435549" y="3069167"/>
                      <a:pt x="13530315" y="2974400"/>
                      <a:pt x="13530315" y="2857500"/>
                    </a:cubicBezTo>
                    <a:lnTo>
                      <a:pt x="13530315" y="2786944"/>
                    </a:lnTo>
                    <a:cubicBezTo>
                      <a:pt x="13530315" y="2670044"/>
                      <a:pt x="13435549" y="2575278"/>
                      <a:pt x="13318649" y="2575278"/>
                    </a:cubicBezTo>
                    <a:moveTo>
                      <a:pt x="13099433" y="3545275"/>
                    </a:moveTo>
                    <a:cubicBezTo>
                      <a:pt x="13100633" y="3537162"/>
                      <a:pt x="13089203" y="3533987"/>
                      <a:pt x="13086028" y="3541536"/>
                    </a:cubicBezTo>
                    <a:lnTo>
                      <a:pt x="12932004" y="3900875"/>
                    </a:lnTo>
                    <a:cubicBezTo>
                      <a:pt x="12909748" y="3952796"/>
                      <a:pt x="12858672" y="3986439"/>
                      <a:pt x="12802182" y="3986389"/>
                    </a:cubicBezTo>
                    <a:lnTo>
                      <a:pt x="12737130" y="3986389"/>
                    </a:lnTo>
                    <a:cubicBezTo>
                      <a:pt x="12725266" y="3986399"/>
                      <a:pt x="12714191" y="3980445"/>
                      <a:pt x="12707655" y="3970543"/>
                    </a:cubicBezTo>
                    <a:cubicBezTo>
                      <a:pt x="12701120" y="3960641"/>
                      <a:pt x="12700000" y="3948116"/>
                      <a:pt x="12704675" y="3937212"/>
                    </a:cubicBezTo>
                    <a:lnTo>
                      <a:pt x="12895316" y="3492500"/>
                    </a:lnTo>
                    <a:lnTo>
                      <a:pt x="12965448" y="3317099"/>
                    </a:lnTo>
                    <a:cubicBezTo>
                      <a:pt x="13008318" y="3209961"/>
                      <a:pt x="13112094" y="3139715"/>
                      <a:pt x="13227492" y="3139722"/>
                    </a:cubicBezTo>
                    <a:lnTo>
                      <a:pt x="13409806" y="3139722"/>
                    </a:lnTo>
                    <a:cubicBezTo>
                      <a:pt x="13525204" y="3139715"/>
                      <a:pt x="13628980" y="3209961"/>
                      <a:pt x="13671851" y="3317099"/>
                    </a:cubicBezTo>
                    <a:lnTo>
                      <a:pt x="13741983" y="3492500"/>
                    </a:lnTo>
                    <a:lnTo>
                      <a:pt x="13932553" y="3937212"/>
                    </a:lnTo>
                    <a:cubicBezTo>
                      <a:pt x="13937227" y="3948116"/>
                      <a:pt x="13936107" y="3960641"/>
                      <a:pt x="13929573" y="3970543"/>
                    </a:cubicBezTo>
                    <a:cubicBezTo>
                      <a:pt x="13923037" y="3980445"/>
                      <a:pt x="13911962" y="3986399"/>
                      <a:pt x="13900097" y="3986389"/>
                    </a:cubicBezTo>
                    <a:lnTo>
                      <a:pt x="13835045" y="3986389"/>
                    </a:lnTo>
                    <a:cubicBezTo>
                      <a:pt x="13778607" y="3986383"/>
                      <a:pt x="13727601" y="3952749"/>
                      <a:pt x="13705363" y="3900875"/>
                    </a:cubicBezTo>
                    <a:lnTo>
                      <a:pt x="13551342" y="3541536"/>
                    </a:lnTo>
                    <a:cubicBezTo>
                      <a:pt x="13548095" y="3533987"/>
                      <a:pt x="13536736" y="3537162"/>
                      <a:pt x="13537865" y="3545275"/>
                    </a:cubicBezTo>
                    <a:lnTo>
                      <a:pt x="13600872" y="3986389"/>
                    </a:lnTo>
                    <a:lnTo>
                      <a:pt x="13668252" y="4794885"/>
                    </a:lnTo>
                    <a:cubicBezTo>
                      <a:pt x="13669060" y="4804707"/>
                      <a:pt x="13665722" y="4814419"/>
                      <a:pt x="13659048" y="4821670"/>
                    </a:cubicBezTo>
                    <a:cubicBezTo>
                      <a:pt x="13652374" y="4828921"/>
                      <a:pt x="13642970" y="4833049"/>
                      <a:pt x="13633115" y="4833055"/>
                    </a:cubicBezTo>
                    <a:lnTo>
                      <a:pt x="13579281" y="4833055"/>
                    </a:lnTo>
                    <a:cubicBezTo>
                      <a:pt x="13510299" y="4833064"/>
                      <a:pt x="13451422" y="4783199"/>
                      <a:pt x="13440076" y="4715157"/>
                    </a:cubicBezTo>
                    <a:lnTo>
                      <a:pt x="13325704" y="4028158"/>
                    </a:lnTo>
                    <a:cubicBezTo>
                      <a:pt x="13324363" y="4020255"/>
                      <a:pt x="13313076" y="4020255"/>
                      <a:pt x="13311735" y="4028158"/>
                    </a:cubicBezTo>
                    <a:lnTo>
                      <a:pt x="13197294" y="4715157"/>
                    </a:lnTo>
                    <a:cubicBezTo>
                      <a:pt x="13185942" y="4783225"/>
                      <a:pt x="13127025" y="4833098"/>
                      <a:pt x="13058017" y="4833055"/>
                    </a:cubicBezTo>
                    <a:lnTo>
                      <a:pt x="13004183" y="4833055"/>
                    </a:lnTo>
                    <a:cubicBezTo>
                      <a:pt x="12994328" y="4833049"/>
                      <a:pt x="12984924" y="4828921"/>
                      <a:pt x="12978250" y="4821670"/>
                    </a:cubicBezTo>
                    <a:cubicBezTo>
                      <a:pt x="12971576" y="4814419"/>
                      <a:pt x="12968239" y="4804707"/>
                      <a:pt x="12969046" y="4794885"/>
                    </a:cubicBezTo>
                    <a:lnTo>
                      <a:pt x="13036427" y="3986389"/>
                    </a:lnTo>
                    <a:lnTo>
                      <a:pt x="13099433" y="3545275"/>
                    </a:lnTo>
                    <a:moveTo>
                      <a:pt x="14906149" y="2575278"/>
                    </a:moveTo>
                    <a:cubicBezTo>
                      <a:pt x="14789249" y="2575278"/>
                      <a:pt x="14694483" y="2670044"/>
                      <a:pt x="14694483" y="2786944"/>
                    </a:cubicBezTo>
                    <a:lnTo>
                      <a:pt x="14694483" y="2857500"/>
                    </a:lnTo>
                    <a:cubicBezTo>
                      <a:pt x="14694483" y="2974400"/>
                      <a:pt x="14789249" y="3069167"/>
                      <a:pt x="14906149" y="3069167"/>
                    </a:cubicBezTo>
                    <a:cubicBezTo>
                      <a:pt x="15023049" y="3069167"/>
                      <a:pt x="15117815" y="2974400"/>
                      <a:pt x="15117815" y="2857500"/>
                    </a:cubicBezTo>
                    <a:lnTo>
                      <a:pt x="15117815" y="2786944"/>
                    </a:lnTo>
                    <a:cubicBezTo>
                      <a:pt x="15117815" y="2670044"/>
                      <a:pt x="15023049" y="2575278"/>
                      <a:pt x="14906149" y="2575278"/>
                    </a:cubicBezTo>
                    <a:moveTo>
                      <a:pt x="14686933" y="3545275"/>
                    </a:moveTo>
                    <a:cubicBezTo>
                      <a:pt x="14688133" y="3537162"/>
                      <a:pt x="14676703" y="3533987"/>
                      <a:pt x="14673528" y="3541536"/>
                    </a:cubicBezTo>
                    <a:lnTo>
                      <a:pt x="14519504" y="3900875"/>
                    </a:lnTo>
                    <a:cubicBezTo>
                      <a:pt x="14497248" y="3952796"/>
                      <a:pt x="14446172" y="3986439"/>
                      <a:pt x="14389683" y="3986389"/>
                    </a:cubicBezTo>
                    <a:lnTo>
                      <a:pt x="14324629" y="3986389"/>
                    </a:lnTo>
                    <a:cubicBezTo>
                      <a:pt x="14312765" y="3986399"/>
                      <a:pt x="14301690" y="3980445"/>
                      <a:pt x="14295155" y="3970543"/>
                    </a:cubicBezTo>
                    <a:cubicBezTo>
                      <a:pt x="14288619" y="3960641"/>
                      <a:pt x="14287500" y="3948116"/>
                      <a:pt x="14292174" y="3937212"/>
                    </a:cubicBezTo>
                    <a:lnTo>
                      <a:pt x="14482815" y="3492500"/>
                    </a:lnTo>
                    <a:lnTo>
                      <a:pt x="14552947" y="3317099"/>
                    </a:lnTo>
                    <a:cubicBezTo>
                      <a:pt x="14595818" y="3209961"/>
                      <a:pt x="14699594" y="3139715"/>
                      <a:pt x="14814992" y="3139722"/>
                    </a:cubicBezTo>
                    <a:lnTo>
                      <a:pt x="14997306" y="3139722"/>
                    </a:lnTo>
                    <a:cubicBezTo>
                      <a:pt x="15112704" y="3139715"/>
                      <a:pt x="15216480" y="3209961"/>
                      <a:pt x="15259351" y="3317099"/>
                    </a:cubicBezTo>
                    <a:lnTo>
                      <a:pt x="15329483" y="3492500"/>
                    </a:lnTo>
                    <a:lnTo>
                      <a:pt x="15520053" y="3937212"/>
                    </a:lnTo>
                    <a:cubicBezTo>
                      <a:pt x="15524727" y="3948116"/>
                      <a:pt x="15523607" y="3960641"/>
                      <a:pt x="15517073" y="3970543"/>
                    </a:cubicBezTo>
                    <a:cubicBezTo>
                      <a:pt x="15510537" y="3980445"/>
                      <a:pt x="15499462" y="3986399"/>
                      <a:pt x="15487597" y="3986389"/>
                    </a:cubicBezTo>
                    <a:lnTo>
                      <a:pt x="15422545" y="3986389"/>
                    </a:lnTo>
                    <a:cubicBezTo>
                      <a:pt x="15366107" y="3986383"/>
                      <a:pt x="15315101" y="3952749"/>
                      <a:pt x="15292863" y="3900875"/>
                    </a:cubicBezTo>
                    <a:lnTo>
                      <a:pt x="15138842" y="3541536"/>
                    </a:lnTo>
                    <a:cubicBezTo>
                      <a:pt x="15135595" y="3533987"/>
                      <a:pt x="15124236" y="3537162"/>
                      <a:pt x="15125365" y="3545275"/>
                    </a:cubicBezTo>
                    <a:lnTo>
                      <a:pt x="15188372" y="3986389"/>
                    </a:lnTo>
                    <a:lnTo>
                      <a:pt x="15255752" y="4794885"/>
                    </a:lnTo>
                    <a:cubicBezTo>
                      <a:pt x="15256560" y="4804707"/>
                      <a:pt x="15253222" y="4814419"/>
                      <a:pt x="15246548" y="4821670"/>
                    </a:cubicBezTo>
                    <a:cubicBezTo>
                      <a:pt x="15239874" y="4828921"/>
                      <a:pt x="15230470" y="4833049"/>
                      <a:pt x="15220615" y="4833055"/>
                    </a:cubicBezTo>
                    <a:lnTo>
                      <a:pt x="15166781" y="4833055"/>
                    </a:lnTo>
                    <a:cubicBezTo>
                      <a:pt x="15097799" y="4833064"/>
                      <a:pt x="15038922" y="4783199"/>
                      <a:pt x="15027576" y="4715157"/>
                    </a:cubicBezTo>
                    <a:lnTo>
                      <a:pt x="14913204" y="4028158"/>
                    </a:lnTo>
                    <a:cubicBezTo>
                      <a:pt x="14911863" y="4020255"/>
                      <a:pt x="14900576" y="4020255"/>
                      <a:pt x="14899235" y="4028158"/>
                    </a:cubicBezTo>
                    <a:lnTo>
                      <a:pt x="14784794" y="4715157"/>
                    </a:lnTo>
                    <a:cubicBezTo>
                      <a:pt x="14773442" y="4783225"/>
                      <a:pt x="14714525" y="4833098"/>
                      <a:pt x="14645517" y="4833055"/>
                    </a:cubicBezTo>
                    <a:lnTo>
                      <a:pt x="14591683" y="4833055"/>
                    </a:lnTo>
                    <a:cubicBezTo>
                      <a:pt x="14581828" y="4833049"/>
                      <a:pt x="14572425" y="4828921"/>
                      <a:pt x="14565750" y="4821670"/>
                    </a:cubicBezTo>
                    <a:cubicBezTo>
                      <a:pt x="14559076" y="4814419"/>
                      <a:pt x="14555738" y="4804707"/>
                      <a:pt x="14556547" y="4794885"/>
                    </a:cubicBezTo>
                    <a:lnTo>
                      <a:pt x="14623927" y="3986389"/>
                    </a:lnTo>
                    <a:lnTo>
                      <a:pt x="14686933" y="3545275"/>
                    </a:lnTo>
                    <a:moveTo>
                      <a:pt x="618649" y="5150555"/>
                    </a:moveTo>
                    <a:cubicBezTo>
                      <a:pt x="501749" y="5150555"/>
                      <a:pt x="406982" y="5245322"/>
                      <a:pt x="406982" y="5362222"/>
                    </a:cubicBezTo>
                    <a:lnTo>
                      <a:pt x="406982" y="5432778"/>
                    </a:lnTo>
                    <a:cubicBezTo>
                      <a:pt x="406982" y="5549678"/>
                      <a:pt x="501749" y="5644445"/>
                      <a:pt x="618649" y="5644445"/>
                    </a:cubicBezTo>
                    <a:cubicBezTo>
                      <a:pt x="735549" y="5644445"/>
                      <a:pt x="830316" y="5549678"/>
                      <a:pt x="830316" y="5432778"/>
                    </a:cubicBezTo>
                    <a:lnTo>
                      <a:pt x="830316" y="5362222"/>
                    </a:lnTo>
                    <a:cubicBezTo>
                      <a:pt x="830316" y="5245322"/>
                      <a:pt x="735549" y="5150555"/>
                      <a:pt x="618649" y="5150555"/>
                    </a:cubicBezTo>
                    <a:moveTo>
                      <a:pt x="399433" y="6120553"/>
                    </a:moveTo>
                    <a:cubicBezTo>
                      <a:pt x="400632" y="6112439"/>
                      <a:pt x="389202" y="6109264"/>
                      <a:pt x="386027" y="6116814"/>
                    </a:cubicBezTo>
                    <a:lnTo>
                      <a:pt x="232005" y="6476153"/>
                    </a:lnTo>
                    <a:cubicBezTo>
                      <a:pt x="209748" y="6528074"/>
                      <a:pt x="158672" y="6561717"/>
                      <a:pt x="102182" y="6561667"/>
                    </a:cubicBezTo>
                    <a:lnTo>
                      <a:pt x="37130" y="6561667"/>
                    </a:lnTo>
                    <a:cubicBezTo>
                      <a:pt x="25266" y="6561677"/>
                      <a:pt x="14190" y="6555723"/>
                      <a:pt x="7655" y="6545821"/>
                    </a:cubicBezTo>
                    <a:cubicBezTo>
                      <a:pt x="1120" y="6535918"/>
                      <a:pt x="0" y="6523394"/>
                      <a:pt x="4675" y="6512489"/>
                    </a:cubicBezTo>
                    <a:lnTo>
                      <a:pt x="195316" y="6067778"/>
                    </a:lnTo>
                    <a:lnTo>
                      <a:pt x="265448" y="5892377"/>
                    </a:lnTo>
                    <a:cubicBezTo>
                      <a:pt x="308318" y="5785238"/>
                      <a:pt x="412094" y="5714992"/>
                      <a:pt x="527491" y="5715000"/>
                    </a:cubicBezTo>
                    <a:lnTo>
                      <a:pt x="709807" y="5715000"/>
                    </a:lnTo>
                    <a:cubicBezTo>
                      <a:pt x="825204" y="5714992"/>
                      <a:pt x="928980" y="5785238"/>
                      <a:pt x="971850" y="5892377"/>
                    </a:cubicBezTo>
                    <a:lnTo>
                      <a:pt x="1041982" y="6067778"/>
                    </a:lnTo>
                    <a:lnTo>
                      <a:pt x="1232553" y="6512489"/>
                    </a:lnTo>
                    <a:cubicBezTo>
                      <a:pt x="1237228" y="6523394"/>
                      <a:pt x="1236108" y="6535918"/>
                      <a:pt x="1229572" y="6545821"/>
                    </a:cubicBezTo>
                    <a:cubicBezTo>
                      <a:pt x="1223037" y="6555723"/>
                      <a:pt x="1211962" y="6561677"/>
                      <a:pt x="1200097" y="6561667"/>
                    </a:cubicBezTo>
                    <a:lnTo>
                      <a:pt x="1135045" y="6561667"/>
                    </a:lnTo>
                    <a:cubicBezTo>
                      <a:pt x="1078607" y="6561661"/>
                      <a:pt x="1027601" y="6528026"/>
                      <a:pt x="1005364" y="6476153"/>
                    </a:cubicBezTo>
                    <a:lnTo>
                      <a:pt x="851341" y="6116814"/>
                    </a:lnTo>
                    <a:cubicBezTo>
                      <a:pt x="848096" y="6109264"/>
                      <a:pt x="836736" y="6112439"/>
                      <a:pt x="837865" y="6120553"/>
                    </a:cubicBezTo>
                    <a:lnTo>
                      <a:pt x="900871" y="6561667"/>
                    </a:lnTo>
                    <a:lnTo>
                      <a:pt x="968252" y="7370163"/>
                    </a:lnTo>
                    <a:cubicBezTo>
                      <a:pt x="969060" y="7379984"/>
                      <a:pt x="965723" y="7389697"/>
                      <a:pt x="959048" y="7396948"/>
                    </a:cubicBezTo>
                    <a:cubicBezTo>
                      <a:pt x="952374" y="7404198"/>
                      <a:pt x="942970" y="7408327"/>
                      <a:pt x="933115" y="7408333"/>
                    </a:cubicBezTo>
                    <a:lnTo>
                      <a:pt x="879281" y="7408333"/>
                    </a:lnTo>
                    <a:cubicBezTo>
                      <a:pt x="810300" y="7408342"/>
                      <a:pt x="751423" y="7358477"/>
                      <a:pt x="740075" y="7290435"/>
                    </a:cubicBezTo>
                    <a:lnTo>
                      <a:pt x="625705" y="6603436"/>
                    </a:lnTo>
                    <a:cubicBezTo>
                      <a:pt x="624364" y="6595533"/>
                      <a:pt x="613075" y="6595533"/>
                      <a:pt x="611735" y="6603436"/>
                    </a:cubicBezTo>
                    <a:lnTo>
                      <a:pt x="497293" y="7290435"/>
                    </a:lnTo>
                    <a:cubicBezTo>
                      <a:pt x="485942" y="7358504"/>
                      <a:pt x="427025" y="7408376"/>
                      <a:pt x="358017" y="7408333"/>
                    </a:cubicBezTo>
                    <a:lnTo>
                      <a:pt x="304183" y="7408333"/>
                    </a:lnTo>
                    <a:cubicBezTo>
                      <a:pt x="294328" y="7408327"/>
                      <a:pt x="284924" y="7404198"/>
                      <a:pt x="278250" y="7396948"/>
                    </a:cubicBezTo>
                    <a:cubicBezTo>
                      <a:pt x="271575" y="7389697"/>
                      <a:pt x="268238" y="7379984"/>
                      <a:pt x="269046" y="7370163"/>
                    </a:cubicBezTo>
                    <a:lnTo>
                      <a:pt x="336427" y="6561667"/>
                    </a:lnTo>
                    <a:lnTo>
                      <a:pt x="399433" y="6120553"/>
                    </a:lnTo>
                    <a:moveTo>
                      <a:pt x="2206149" y="5150555"/>
                    </a:moveTo>
                    <a:cubicBezTo>
                      <a:pt x="2089249" y="5150555"/>
                      <a:pt x="1994482" y="5245322"/>
                      <a:pt x="1994482" y="5362222"/>
                    </a:cubicBezTo>
                    <a:lnTo>
                      <a:pt x="1994482" y="5432778"/>
                    </a:lnTo>
                    <a:cubicBezTo>
                      <a:pt x="1994482" y="5549678"/>
                      <a:pt x="2089249" y="5644445"/>
                      <a:pt x="2206149" y="5644445"/>
                    </a:cubicBezTo>
                    <a:cubicBezTo>
                      <a:pt x="2323049" y="5644445"/>
                      <a:pt x="2417816" y="5549678"/>
                      <a:pt x="2417816" y="5432778"/>
                    </a:cubicBezTo>
                    <a:lnTo>
                      <a:pt x="2417816" y="5362222"/>
                    </a:lnTo>
                    <a:cubicBezTo>
                      <a:pt x="2417816" y="5245322"/>
                      <a:pt x="2323049" y="5150555"/>
                      <a:pt x="2206149" y="5150555"/>
                    </a:cubicBezTo>
                    <a:moveTo>
                      <a:pt x="1986933" y="6120553"/>
                    </a:moveTo>
                    <a:cubicBezTo>
                      <a:pt x="1988132" y="6112439"/>
                      <a:pt x="1976702" y="6109264"/>
                      <a:pt x="1973527" y="6116814"/>
                    </a:cubicBezTo>
                    <a:lnTo>
                      <a:pt x="1819505" y="6476153"/>
                    </a:lnTo>
                    <a:cubicBezTo>
                      <a:pt x="1797248" y="6528074"/>
                      <a:pt x="1746172" y="6561717"/>
                      <a:pt x="1689682" y="6561667"/>
                    </a:cubicBezTo>
                    <a:lnTo>
                      <a:pt x="1624630" y="6561667"/>
                    </a:lnTo>
                    <a:cubicBezTo>
                      <a:pt x="1612766" y="6561677"/>
                      <a:pt x="1601690" y="6555723"/>
                      <a:pt x="1595155" y="6545821"/>
                    </a:cubicBezTo>
                    <a:cubicBezTo>
                      <a:pt x="1588620" y="6535918"/>
                      <a:pt x="1587500" y="6523394"/>
                      <a:pt x="1592175" y="6512489"/>
                    </a:cubicBezTo>
                    <a:lnTo>
                      <a:pt x="1782816" y="6067778"/>
                    </a:lnTo>
                    <a:lnTo>
                      <a:pt x="1852948" y="5892377"/>
                    </a:lnTo>
                    <a:cubicBezTo>
                      <a:pt x="1895818" y="5785238"/>
                      <a:pt x="1999595" y="5714992"/>
                      <a:pt x="2114991" y="5715000"/>
                    </a:cubicBezTo>
                    <a:lnTo>
                      <a:pt x="2297307" y="5715000"/>
                    </a:lnTo>
                    <a:cubicBezTo>
                      <a:pt x="2412703" y="5714992"/>
                      <a:pt x="2516480" y="5785238"/>
                      <a:pt x="2559350" y="5892377"/>
                    </a:cubicBezTo>
                    <a:lnTo>
                      <a:pt x="2629482" y="6067778"/>
                    </a:lnTo>
                    <a:lnTo>
                      <a:pt x="2820053" y="6512489"/>
                    </a:lnTo>
                    <a:cubicBezTo>
                      <a:pt x="2824728" y="6523394"/>
                      <a:pt x="2823608" y="6535918"/>
                      <a:pt x="2817072" y="6545821"/>
                    </a:cubicBezTo>
                    <a:cubicBezTo>
                      <a:pt x="2810537" y="6555723"/>
                      <a:pt x="2799462" y="6561677"/>
                      <a:pt x="2787597" y="6561667"/>
                    </a:cubicBezTo>
                    <a:lnTo>
                      <a:pt x="2722545" y="6561667"/>
                    </a:lnTo>
                    <a:cubicBezTo>
                      <a:pt x="2666107" y="6561661"/>
                      <a:pt x="2615101" y="6528026"/>
                      <a:pt x="2592864" y="6476153"/>
                    </a:cubicBezTo>
                    <a:lnTo>
                      <a:pt x="2438841" y="6116814"/>
                    </a:lnTo>
                    <a:cubicBezTo>
                      <a:pt x="2435596" y="6109264"/>
                      <a:pt x="2424236" y="6112439"/>
                      <a:pt x="2425365" y="6120553"/>
                    </a:cubicBezTo>
                    <a:lnTo>
                      <a:pt x="2488371" y="6561667"/>
                    </a:lnTo>
                    <a:lnTo>
                      <a:pt x="2555752" y="7370163"/>
                    </a:lnTo>
                    <a:cubicBezTo>
                      <a:pt x="2556560" y="7379984"/>
                      <a:pt x="2553223" y="7389697"/>
                      <a:pt x="2546548" y="7396948"/>
                    </a:cubicBezTo>
                    <a:cubicBezTo>
                      <a:pt x="2539874" y="7404198"/>
                      <a:pt x="2530470" y="7408327"/>
                      <a:pt x="2520615" y="7408333"/>
                    </a:cubicBezTo>
                    <a:lnTo>
                      <a:pt x="2466781" y="7408333"/>
                    </a:lnTo>
                    <a:cubicBezTo>
                      <a:pt x="2397800" y="7408342"/>
                      <a:pt x="2338923" y="7358477"/>
                      <a:pt x="2327575" y="7290435"/>
                    </a:cubicBezTo>
                    <a:lnTo>
                      <a:pt x="2213205" y="6603436"/>
                    </a:lnTo>
                    <a:cubicBezTo>
                      <a:pt x="2211864" y="6595533"/>
                      <a:pt x="2200575" y="6595533"/>
                      <a:pt x="2199234" y="6603436"/>
                    </a:cubicBezTo>
                    <a:lnTo>
                      <a:pt x="2084793" y="7290435"/>
                    </a:lnTo>
                    <a:cubicBezTo>
                      <a:pt x="2073442" y="7358504"/>
                      <a:pt x="2014525" y="7408376"/>
                      <a:pt x="1945517" y="7408333"/>
                    </a:cubicBezTo>
                    <a:lnTo>
                      <a:pt x="1891683" y="7408333"/>
                    </a:lnTo>
                    <a:cubicBezTo>
                      <a:pt x="1881828" y="7408327"/>
                      <a:pt x="1872424" y="7404198"/>
                      <a:pt x="1865750" y="7396948"/>
                    </a:cubicBezTo>
                    <a:cubicBezTo>
                      <a:pt x="1859075" y="7389697"/>
                      <a:pt x="1855738" y="7379984"/>
                      <a:pt x="1856546" y="7370163"/>
                    </a:cubicBezTo>
                    <a:lnTo>
                      <a:pt x="1923927" y="6561667"/>
                    </a:lnTo>
                    <a:lnTo>
                      <a:pt x="1986933" y="6120553"/>
                    </a:lnTo>
                    <a:moveTo>
                      <a:pt x="3793649" y="5150555"/>
                    </a:moveTo>
                    <a:cubicBezTo>
                      <a:pt x="3676749" y="5150555"/>
                      <a:pt x="3581982" y="5245322"/>
                      <a:pt x="3581982" y="5362222"/>
                    </a:cubicBezTo>
                    <a:lnTo>
                      <a:pt x="3581982" y="5432778"/>
                    </a:lnTo>
                    <a:cubicBezTo>
                      <a:pt x="3581982" y="5549678"/>
                      <a:pt x="3676749" y="5644445"/>
                      <a:pt x="3793649" y="5644445"/>
                    </a:cubicBezTo>
                    <a:cubicBezTo>
                      <a:pt x="3910549" y="5644445"/>
                      <a:pt x="4005316" y="5549678"/>
                      <a:pt x="4005316" y="5432778"/>
                    </a:cubicBezTo>
                    <a:lnTo>
                      <a:pt x="4005316" y="5362222"/>
                    </a:lnTo>
                    <a:cubicBezTo>
                      <a:pt x="4005316" y="5245322"/>
                      <a:pt x="3910549" y="5150555"/>
                      <a:pt x="3793649" y="5150555"/>
                    </a:cubicBezTo>
                    <a:moveTo>
                      <a:pt x="3574433" y="6120553"/>
                    </a:moveTo>
                    <a:cubicBezTo>
                      <a:pt x="3575632" y="6112439"/>
                      <a:pt x="3564202" y="6109264"/>
                      <a:pt x="3561027" y="6116814"/>
                    </a:cubicBezTo>
                    <a:lnTo>
                      <a:pt x="3407004" y="6476153"/>
                    </a:lnTo>
                    <a:cubicBezTo>
                      <a:pt x="3384748" y="6528074"/>
                      <a:pt x="3333672" y="6561717"/>
                      <a:pt x="3277182" y="6561667"/>
                    </a:cubicBezTo>
                    <a:lnTo>
                      <a:pt x="3212130" y="6561667"/>
                    </a:lnTo>
                    <a:cubicBezTo>
                      <a:pt x="3200266" y="6561677"/>
                      <a:pt x="3189190" y="6555723"/>
                      <a:pt x="3182655" y="6545821"/>
                    </a:cubicBezTo>
                    <a:cubicBezTo>
                      <a:pt x="3176120" y="6535918"/>
                      <a:pt x="3175000" y="6523394"/>
                      <a:pt x="3179675" y="6512489"/>
                    </a:cubicBezTo>
                    <a:lnTo>
                      <a:pt x="3370316" y="6067778"/>
                    </a:lnTo>
                    <a:lnTo>
                      <a:pt x="3440448" y="5892377"/>
                    </a:lnTo>
                    <a:cubicBezTo>
                      <a:pt x="3483318" y="5785238"/>
                      <a:pt x="3587095" y="5714992"/>
                      <a:pt x="3702491" y="5715000"/>
                    </a:cubicBezTo>
                    <a:lnTo>
                      <a:pt x="3884807" y="5715000"/>
                    </a:lnTo>
                    <a:cubicBezTo>
                      <a:pt x="4000203" y="5714992"/>
                      <a:pt x="4103980" y="5785238"/>
                      <a:pt x="4146850" y="5892377"/>
                    </a:cubicBezTo>
                    <a:lnTo>
                      <a:pt x="4216982" y="6067778"/>
                    </a:lnTo>
                    <a:lnTo>
                      <a:pt x="4407553" y="6512489"/>
                    </a:lnTo>
                    <a:cubicBezTo>
                      <a:pt x="4412228" y="6523394"/>
                      <a:pt x="4411107" y="6535918"/>
                      <a:pt x="4404572" y="6545821"/>
                    </a:cubicBezTo>
                    <a:cubicBezTo>
                      <a:pt x="4398037" y="6555723"/>
                      <a:pt x="4386962" y="6561677"/>
                      <a:pt x="4375097" y="6561667"/>
                    </a:cubicBezTo>
                    <a:lnTo>
                      <a:pt x="4310045" y="6561667"/>
                    </a:lnTo>
                    <a:cubicBezTo>
                      <a:pt x="4253607" y="6561661"/>
                      <a:pt x="4202601" y="6528026"/>
                      <a:pt x="4180364" y="6476153"/>
                    </a:cubicBezTo>
                    <a:lnTo>
                      <a:pt x="4026341" y="6116814"/>
                    </a:lnTo>
                    <a:cubicBezTo>
                      <a:pt x="4023096" y="6109264"/>
                      <a:pt x="4011736" y="6112439"/>
                      <a:pt x="4012865" y="6120553"/>
                    </a:cubicBezTo>
                    <a:lnTo>
                      <a:pt x="4075871" y="6561667"/>
                    </a:lnTo>
                    <a:lnTo>
                      <a:pt x="4143252" y="7370163"/>
                    </a:lnTo>
                    <a:cubicBezTo>
                      <a:pt x="4144060" y="7379984"/>
                      <a:pt x="4140723" y="7389697"/>
                      <a:pt x="4134048" y="7396948"/>
                    </a:cubicBezTo>
                    <a:cubicBezTo>
                      <a:pt x="4127374" y="7404198"/>
                      <a:pt x="4117970" y="7408327"/>
                      <a:pt x="4108115" y="7408333"/>
                    </a:cubicBezTo>
                    <a:lnTo>
                      <a:pt x="4054281" y="7408333"/>
                    </a:lnTo>
                    <a:cubicBezTo>
                      <a:pt x="3985299" y="7408342"/>
                      <a:pt x="3926423" y="7358477"/>
                      <a:pt x="3915075" y="7290435"/>
                    </a:cubicBezTo>
                    <a:lnTo>
                      <a:pt x="3800704" y="6603436"/>
                    </a:lnTo>
                    <a:cubicBezTo>
                      <a:pt x="3799364" y="6595533"/>
                      <a:pt x="3788075" y="6595533"/>
                      <a:pt x="3786735" y="6603436"/>
                    </a:cubicBezTo>
                    <a:lnTo>
                      <a:pt x="3672294" y="7290435"/>
                    </a:lnTo>
                    <a:cubicBezTo>
                      <a:pt x="3660942" y="7358504"/>
                      <a:pt x="3602025" y="7408376"/>
                      <a:pt x="3533017" y="7408333"/>
                    </a:cubicBezTo>
                    <a:lnTo>
                      <a:pt x="3479183" y="7408333"/>
                    </a:lnTo>
                    <a:cubicBezTo>
                      <a:pt x="3469328" y="7408327"/>
                      <a:pt x="3459924" y="7404198"/>
                      <a:pt x="3453250" y="7396948"/>
                    </a:cubicBezTo>
                    <a:cubicBezTo>
                      <a:pt x="3446575" y="7389697"/>
                      <a:pt x="3443238" y="7379984"/>
                      <a:pt x="3444046" y="7370163"/>
                    </a:cubicBezTo>
                    <a:lnTo>
                      <a:pt x="3511427" y="6561667"/>
                    </a:lnTo>
                    <a:lnTo>
                      <a:pt x="3574433" y="6120553"/>
                    </a:lnTo>
                    <a:moveTo>
                      <a:pt x="5381149" y="5150555"/>
                    </a:moveTo>
                    <a:cubicBezTo>
                      <a:pt x="5264249" y="5150555"/>
                      <a:pt x="5169482" y="5245322"/>
                      <a:pt x="5169482" y="5362222"/>
                    </a:cubicBezTo>
                    <a:lnTo>
                      <a:pt x="5169482" y="5432778"/>
                    </a:lnTo>
                    <a:cubicBezTo>
                      <a:pt x="5169482" y="5549678"/>
                      <a:pt x="5264249" y="5644445"/>
                      <a:pt x="5381149" y="5644445"/>
                    </a:cubicBezTo>
                    <a:cubicBezTo>
                      <a:pt x="5498049" y="5644445"/>
                      <a:pt x="5592816" y="5549678"/>
                      <a:pt x="5592816" y="5432778"/>
                    </a:cubicBezTo>
                    <a:lnTo>
                      <a:pt x="5592816" y="5362222"/>
                    </a:lnTo>
                    <a:cubicBezTo>
                      <a:pt x="5592816" y="5245322"/>
                      <a:pt x="5498049" y="5150555"/>
                      <a:pt x="5381149" y="5150555"/>
                    </a:cubicBezTo>
                    <a:moveTo>
                      <a:pt x="5161933" y="6120553"/>
                    </a:moveTo>
                    <a:cubicBezTo>
                      <a:pt x="5163132" y="6112439"/>
                      <a:pt x="5151702" y="6109264"/>
                      <a:pt x="5148527" y="6116814"/>
                    </a:cubicBezTo>
                    <a:lnTo>
                      <a:pt x="4994504" y="6476153"/>
                    </a:lnTo>
                    <a:cubicBezTo>
                      <a:pt x="4972248" y="6528074"/>
                      <a:pt x="4921172" y="6561717"/>
                      <a:pt x="4864682" y="6561667"/>
                    </a:cubicBezTo>
                    <a:lnTo>
                      <a:pt x="4799630" y="6561667"/>
                    </a:lnTo>
                    <a:cubicBezTo>
                      <a:pt x="4787765" y="6561677"/>
                      <a:pt x="4776691" y="6555723"/>
                      <a:pt x="4770155" y="6545821"/>
                    </a:cubicBezTo>
                    <a:cubicBezTo>
                      <a:pt x="4763620" y="6535918"/>
                      <a:pt x="4762500" y="6523394"/>
                      <a:pt x="4767174" y="6512489"/>
                    </a:cubicBezTo>
                    <a:lnTo>
                      <a:pt x="4957816" y="6067778"/>
                    </a:lnTo>
                    <a:lnTo>
                      <a:pt x="5027948" y="5892377"/>
                    </a:lnTo>
                    <a:cubicBezTo>
                      <a:pt x="5070818" y="5785238"/>
                      <a:pt x="5174595" y="5714992"/>
                      <a:pt x="5289991" y="5715000"/>
                    </a:cubicBezTo>
                    <a:lnTo>
                      <a:pt x="5472307" y="5715000"/>
                    </a:lnTo>
                    <a:cubicBezTo>
                      <a:pt x="5587703" y="5714992"/>
                      <a:pt x="5691480" y="5785238"/>
                      <a:pt x="5734350" y="5892377"/>
                    </a:cubicBezTo>
                    <a:lnTo>
                      <a:pt x="5804482" y="6067778"/>
                    </a:lnTo>
                    <a:lnTo>
                      <a:pt x="5995053" y="6512489"/>
                    </a:lnTo>
                    <a:cubicBezTo>
                      <a:pt x="5999728" y="6523394"/>
                      <a:pt x="5998607" y="6535918"/>
                      <a:pt x="5992072" y="6545821"/>
                    </a:cubicBezTo>
                    <a:cubicBezTo>
                      <a:pt x="5985537" y="6555723"/>
                      <a:pt x="5974462" y="6561677"/>
                      <a:pt x="5962597" y="6561667"/>
                    </a:cubicBezTo>
                    <a:lnTo>
                      <a:pt x="5897545" y="6561667"/>
                    </a:lnTo>
                    <a:cubicBezTo>
                      <a:pt x="5841107" y="6561661"/>
                      <a:pt x="5790101" y="6528026"/>
                      <a:pt x="5767864" y="6476153"/>
                    </a:cubicBezTo>
                    <a:lnTo>
                      <a:pt x="5613841" y="6116814"/>
                    </a:lnTo>
                    <a:cubicBezTo>
                      <a:pt x="5610596" y="6109264"/>
                      <a:pt x="5599236" y="6112439"/>
                      <a:pt x="5600365" y="6120553"/>
                    </a:cubicBezTo>
                    <a:lnTo>
                      <a:pt x="5663371" y="6561667"/>
                    </a:lnTo>
                    <a:lnTo>
                      <a:pt x="5730752" y="7370163"/>
                    </a:lnTo>
                    <a:cubicBezTo>
                      <a:pt x="5731560" y="7379984"/>
                      <a:pt x="5728223" y="7389697"/>
                      <a:pt x="5721548" y="7396948"/>
                    </a:cubicBezTo>
                    <a:cubicBezTo>
                      <a:pt x="5714874" y="7404198"/>
                      <a:pt x="5705470" y="7408327"/>
                      <a:pt x="5695615" y="7408333"/>
                    </a:cubicBezTo>
                    <a:lnTo>
                      <a:pt x="5641781" y="7408333"/>
                    </a:lnTo>
                    <a:cubicBezTo>
                      <a:pt x="5572799" y="7408342"/>
                      <a:pt x="5513923" y="7358477"/>
                      <a:pt x="5502575" y="7290435"/>
                    </a:cubicBezTo>
                    <a:lnTo>
                      <a:pt x="5388204" y="6603436"/>
                    </a:lnTo>
                    <a:cubicBezTo>
                      <a:pt x="5386864" y="6595533"/>
                      <a:pt x="5375575" y="6595533"/>
                      <a:pt x="5374235" y="6603436"/>
                    </a:cubicBezTo>
                    <a:lnTo>
                      <a:pt x="5259794" y="7290435"/>
                    </a:lnTo>
                    <a:cubicBezTo>
                      <a:pt x="5248442" y="7358504"/>
                      <a:pt x="5189525" y="7408376"/>
                      <a:pt x="5120517" y="7408333"/>
                    </a:cubicBezTo>
                    <a:lnTo>
                      <a:pt x="5066683" y="7408333"/>
                    </a:lnTo>
                    <a:cubicBezTo>
                      <a:pt x="5056828" y="7408327"/>
                      <a:pt x="5047424" y="7404198"/>
                      <a:pt x="5040750" y="7396948"/>
                    </a:cubicBezTo>
                    <a:cubicBezTo>
                      <a:pt x="5034075" y="7389697"/>
                      <a:pt x="5030738" y="7379984"/>
                      <a:pt x="5031546" y="7370163"/>
                    </a:cubicBezTo>
                    <a:lnTo>
                      <a:pt x="5098927" y="6561667"/>
                    </a:lnTo>
                    <a:lnTo>
                      <a:pt x="5161933" y="6120553"/>
                    </a:lnTo>
                    <a:moveTo>
                      <a:pt x="6968649" y="5150555"/>
                    </a:moveTo>
                    <a:cubicBezTo>
                      <a:pt x="6851748" y="5150555"/>
                      <a:pt x="6756982" y="5245322"/>
                      <a:pt x="6756982" y="5362222"/>
                    </a:cubicBezTo>
                    <a:lnTo>
                      <a:pt x="6756982" y="5432778"/>
                    </a:lnTo>
                    <a:cubicBezTo>
                      <a:pt x="6756982" y="5549678"/>
                      <a:pt x="6851748" y="5644445"/>
                      <a:pt x="6968649" y="5644445"/>
                    </a:cubicBezTo>
                    <a:cubicBezTo>
                      <a:pt x="7085550" y="5644445"/>
                      <a:pt x="7180316" y="5549678"/>
                      <a:pt x="7180316" y="5432778"/>
                    </a:cubicBezTo>
                    <a:lnTo>
                      <a:pt x="7180316" y="5362222"/>
                    </a:lnTo>
                    <a:cubicBezTo>
                      <a:pt x="7180316" y="5245322"/>
                      <a:pt x="7085550" y="5150555"/>
                      <a:pt x="6968649" y="5150555"/>
                    </a:cubicBezTo>
                    <a:moveTo>
                      <a:pt x="6749433" y="6120553"/>
                    </a:moveTo>
                    <a:cubicBezTo>
                      <a:pt x="6750632" y="6112439"/>
                      <a:pt x="6739203" y="6109264"/>
                      <a:pt x="6736028" y="6116814"/>
                    </a:cubicBezTo>
                    <a:lnTo>
                      <a:pt x="6582004" y="6476153"/>
                    </a:lnTo>
                    <a:cubicBezTo>
                      <a:pt x="6559748" y="6528074"/>
                      <a:pt x="6508672" y="6561717"/>
                      <a:pt x="6452182" y="6561667"/>
                    </a:cubicBezTo>
                    <a:lnTo>
                      <a:pt x="6387130" y="6561667"/>
                    </a:lnTo>
                    <a:cubicBezTo>
                      <a:pt x="6375265" y="6561677"/>
                      <a:pt x="6364191" y="6555723"/>
                      <a:pt x="6357655" y="6545821"/>
                    </a:cubicBezTo>
                    <a:cubicBezTo>
                      <a:pt x="6351120" y="6535918"/>
                      <a:pt x="6350000" y="6523394"/>
                      <a:pt x="6354674" y="6512489"/>
                    </a:cubicBezTo>
                    <a:lnTo>
                      <a:pt x="6545316" y="6067778"/>
                    </a:lnTo>
                    <a:lnTo>
                      <a:pt x="6615448" y="5892377"/>
                    </a:lnTo>
                    <a:cubicBezTo>
                      <a:pt x="6658318" y="5785238"/>
                      <a:pt x="6762094" y="5714992"/>
                      <a:pt x="6877491" y="5715000"/>
                    </a:cubicBezTo>
                    <a:lnTo>
                      <a:pt x="7059807" y="5715000"/>
                    </a:lnTo>
                    <a:cubicBezTo>
                      <a:pt x="7175204" y="5714992"/>
                      <a:pt x="7278980" y="5785238"/>
                      <a:pt x="7321850" y="5892377"/>
                    </a:cubicBezTo>
                    <a:lnTo>
                      <a:pt x="7391982" y="6067778"/>
                    </a:lnTo>
                    <a:lnTo>
                      <a:pt x="7582553" y="6512489"/>
                    </a:lnTo>
                    <a:cubicBezTo>
                      <a:pt x="7587228" y="6523394"/>
                      <a:pt x="7586107" y="6535918"/>
                      <a:pt x="7579572" y="6545821"/>
                    </a:cubicBezTo>
                    <a:cubicBezTo>
                      <a:pt x="7573037" y="6555723"/>
                      <a:pt x="7561962" y="6561677"/>
                      <a:pt x="7550097" y="6561667"/>
                    </a:cubicBezTo>
                    <a:lnTo>
                      <a:pt x="7485045" y="6561667"/>
                    </a:lnTo>
                    <a:cubicBezTo>
                      <a:pt x="7428607" y="6561661"/>
                      <a:pt x="7377601" y="6528026"/>
                      <a:pt x="7355364" y="6476153"/>
                    </a:cubicBezTo>
                    <a:lnTo>
                      <a:pt x="7201341" y="6116814"/>
                    </a:lnTo>
                    <a:cubicBezTo>
                      <a:pt x="7198095" y="6109264"/>
                      <a:pt x="7186736" y="6112439"/>
                      <a:pt x="7187865" y="6120553"/>
                    </a:cubicBezTo>
                    <a:lnTo>
                      <a:pt x="7250871" y="6561667"/>
                    </a:lnTo>
                    <a:lnTo>
                      <a:pt x="7318252" y="7370163"/>
                    </a:lnTo>
                    <a:cubicBezTo>
                      <a:pt x="7319060" y="7379984"/>
                      <a:pt x="7315722" y="7389697"/>
                      <a:pt x="7309048" y="7396948"/>
                    </a:cubicBezTo>
                    <a:cubicBezTo>
                      <a:pt x="7302374" y="7404198"/>
                      <a:pt x="7292970" y="7408327"/>
                      <a:pt x="7283115" y="7408333"/>
                    </a:cubicBezTo>
                    <a:lnTo>
                      <a:pt x="7229281" y="7408333"/>
                    </a:lnTo>
                    <a:cubicBezTo>
                      <a:pt x="7160299" y="7408342"/>
                      <a:pt x="7101422" y="7358477"/>
                      <a:pt x="7090075" y="7290435"/>
                    </a:cubicBezTo>
                    <a:lnTo>
                      <a:pt x="6975704" y="6603436"/>
                    </a:lnTo>
                    <a:cubicBezTo>
                      <a:pt x="6974364" y="6595533"/>
                      <a:pt x="6963075" y="6595533"/>
                      <a:pt x="6961735" y="6603436"/>
                    </a:cubicBezTo>
                    <a:lnTo>
                      <a:pt x="6847294" y="7290435"/>
                    </a:lnTo>
                    <a:cubicBezTo>
                      <a:pt x="6835942" y="7358504"/>
                      <a:pt x="6777025" y="7408376"/>
                      <a:pt x="6708017" y="7408333"/>
                    </a:cubicBezTo>
                    <a:lnTo>
                      <a:pt x="6654183" y="7408333"/>
                    </a:lnTo>
                    <a:cubicBezTo>
                      <a:pt x="6644328" y="7408327"/>
                      <a:pt x="6634924" y="7404198"/>
                      <a:pt x="6628250" y="7396948"/>
                    </a:cubicBezTo>
                    <a:cubicBezTo>
                      <a:pt x="6621576" y="7389697"/>
                      <a:pt x="6618238" y="7379984"/>
                      <a:pt x="6619046" y="7370163"/>
                    </a:cubicBezTo>
                    <a:lnTo>
                      <a:pt x="6686427" y="6561667"/>
                    </a:lnTo>
                    <a:lnTo>
                      <a:pt x="6749433" y="6120553"/>
                    </a:lnTo>
                    <a:moveTo>
                      <a:pt x="8556149" y="5150555"/>
                    </a:moveTo>
                    <a:cubicBezTo>
                      <a:pt x="8439248" y="5150555"/>
                      <a:pt x="8344482" y="5245322"/>
                      <a:pt x="8344482" y="5362222"/>
                    </a:cubicBezTo>
                    <a:lnTo>
                      <a:pt x="8344482" y="5432778"/>
                    </a:lnTo>
                    <a:cubicBezTo>
                      <a:pt x="8344482" y="5549678"/>
                      <a:pt x="8439248" y="5644445"/>
                      <a:pt x="8556149" y="5644445"/>
                    </a:cubicBezTo>
                    <a:cubicBezTo>
                      <a:pt x="8673050" y="5644445"/>
                      <a:pt x="8767816" y="5549678"/>
                      <a:pt x="8767816" y="5432778"/>
                    </a:cubicBezTo>
                    <a:lnTo>
                      <a:pt x="8767816" y="5362222"/>
                    </a:lnTo>
                    <a:cubicBezTo>
                      <a:pt x="8767816" y="5245322"/>
                      <a:pt x="8673050" y="5150555"/>
                      <a:pt x="8556149" y="5150555"/>
                    </a:cubicBezTo>
                    <a:moveTo>
                      <a:pt x="8336933" y="6120553"/>
                    </a:moveTo>
                    <a:cubicBezTo>
                      <a:pt x="8338132" y="6112439"/>
                      <a:pt x="8326703" y="6109264"/>
                      <a:pt x="8323528" y="6116814"/>
                    </a:cubicBezTo>
                    <a:lnTo>
                      <a:pt x="8169504" y="6476153"/>
                    </a:lnTo>
                    <a:cubicBezTo>
                      <a:pt x="8147248" y="6528074"/>
                      <a:pt x="8096172" y="6561717"/>
                      <a:pt x="8039682" y="6561667"/>
                    </a:cubicBezTo>
                    <a:lnTo>
                      <a:pt x="7974630" y="6561667"/>
                    </a:lnTo>
                    <a:cubicBezTo>
                      <a:pt x="7962766" y="6561677"/>
                      <a:pt x="7951691" y="6555723"/>
                      <a:pt x="7945155" y="6545821"/>
                    </a:cubicBezTo>
                    <a:cubicBezTo>
                      <a:pt x="7938620" y="6535918"/>
                      <a:pt x="7937500" y="6523394"/>
                      <a:pt x="7942175" y="6512489"/>
                    </a:cubicBezTo>
                    <a:lnTo>
                      <a:pt x="8132816" y="6067778"/>
                    </a:lnTo>
                    <a:lnTo>
                      <a:pt x="8202948" y="5892377"/>
                    </a:lnTo>
                    <a:cubicBezTo>
                      <a:pt x="8245818" y="5785238"/>
                      <a:pt x="8349594" y="5714992"/>
                      <a:pt x="8464991" y="5715000"/>
                    </a:cubicBezTo>
                    <a:lnTo>
                      <a:pt x="8647307" y="5715000"/>
                    </a:lnTo>
                    <a:cubicBezTo>
                      <a:pt x="8762704" y="5714992"/>
                      <a:pt x="8866480" y="5785238"/>
                      <a:pt x="8909350" y="5892377"/>
                    </a:cubicBezTo>
                    <a:lnTo>
                      <a:pt x="8979482" y="6067778"/>
                    </a:lnTo>
                    <a:lnTo>
                      <a:pt x="9170053" y="6512489"/>
                    </a:lnTo>
                    <a:cubicBezTo>
                      <a:pt x="9174728" y="6523394"/>
                      <a:pt x="9173607" y="6535918"/>
                      <a:pt x="9167072" y="6545821"/>
                    </a:cubicBezTo>
                    <a:cubicBezTo>
                      <a:pt x="9160537" y="6555723"/>
                      <a:pt x="9149462" y="6561677"/>
                      <a:pt x="9137597" y="6561667"/>
                    </a:cubicBezTo>
                    <a:lnTo>
                      <a:pt x="9072545" y="6561667"/>
                    </a:lnTo>
                    <a:cubicBezTo>
                      <a:pt x="9016107" y="6561661"/>
                      <a:pt x="8965101" y="6528026"/>
                      <a:pt x="8942864" y="6476153"/>
                    </a:cubicBezTo>
                    <a:lnTo>
                      <a:pt x="8788841" y="6116814"/>
                    </a:lnTo>
                    <a:cubicBezTo>
                      <a:pt x="8785595" y="6109264"/>
                      <a:pt x="8774236" y="6112439"/>
                      <a:pt x="8775365" y="6120553"/>
                    </a:cubicBezTo>
                    <a:lnTo>
                      <a:pt x="8838371" y="6561667"/>
                    </a:lnTo>
                    <a:lnTo>
                      <a:pt x="8905752" y="7370163"/>
                    </a:lnTo>
                    <a:cubicBezTo>
                      <a:pt x="8906560" y="7379984"/>
                      <a:pt x="8903222" y="7389697"/>
                      <a:pt x="8896548" y="7396948"/>
                    </a:cubicBezTo>
                    <a:cubicBezTo>
                      <a:pt x="8889874" y="7404198"/>
                      <a:pt x="8880470" y="7408327"/>
                      <a:pt x="8870615" y="7408333"/>
                    </a:cubicBezTo>
                    <a:lnTo>
                      <a:pt x="8816781" y="7408333"/>
                    </a:lnTo>
                    <a:cubicBezTo>
                      <a:pt x="8747799" y="7408342"/>
                      <a:pt x="8688922" y="7358477"/>
                      <a:pt x="8677575" y="7290435"/>
                    </a:cubicBezTo>
                    <a:lnTo>
                      <a:pt x="8563204" y="6603436"/>
                    </a:lnTo>
                    <a:cubicBezTo>
                      <a:pt x="8561864" y="6595533"/>
                      <a:pt x="8550575" y="6595533"/>
                      <a:pt x="8549235" y="6603436"/>
                    </a:cubicBezTo>
                    <a:lnTo>
                      <a:pt x="8434794" y="7290435"/>
                    </a:lnTo>
                    <a:cubicBezTo>
                      <a:pt x="8423442" y="7358504"/>
                      <a:pt x="8364525" y="7408376"/>
                      <a:pt x="8295517" y="7408333"/>
                    </a:cubicBezTo>
                    <a:lnTo>
                      <a:pt x="8241683" y="7408333"/>
                    </a:lnTo>
                    <a:cubicBezTo>
                      <a:pt x="8231828" y="7408327"/>
                      <a:pt x="8222424" y="7404198"/>
                      <a:pt x="8215750" y="7396948"/>
                    </a:cubicBezTo>
                    <a:cubicBezTo>
                      <a:pt x="8209076" y="7389697"/>
                      <a:pt x="8205738" y="7379984"/>
                      <a:pt x="8206546" y="7370163"/>
                    </a:cubicBezTo>
                    <a:lnTo>
                      <a:pt x="8273927" y="6561667"/>
                    </a:lnTo>
                    <a:lnTo>
                      <a:pt x="8336933" y="6120553"/>
                    </a:lnTo>
                    <a:moveTo>
                      <a:pt x="10143649" y="5150555"/>
                    </a:moveTo>
                    <a:cubicBezTo>
                      <a:pt x="10026748" y="5150555"/>
                      <a:pt x="9931982" y="5245322"/>
                      <a:pt x="9931982" y="5362222"/>
                    </a:cubicBezTo>
                    <a:lnTo>
                      <a:pt x="9931982" y="5432778"/>
                    </a:lnTo>
                    <a:cubicBezTo>
                      <a:pt x="9931982" y="5549678"/>
                      <a:pt x="10026748" y="5644445"/>
                      <a:pt x="10143649" y="5644445"/>
                    </a:cubicBezTo>
                    <a:cubicBezTo>
                      <a:pt x="10260550" y="5644445"/>
                      <a:pt x="10355316" y="5549678"/>
                      <a:pt x="10355316" y="5432778"/>
                    </a:cubicBezTo>
                    <a:lnTo>
                      <a:pt x="10355316" y="5362222"/>
                    </a:lnTo>
                    <a:cubicBezTo>
                      <a:pt x="10355316" y="5245322"/>
                      <a:pt x="10260550" y="5150555"/>
                      <a:pt x="10143649" y="5150555"/>
                    </a:cubicBezTo>
                    <a:moveTo>
                      <a:pt x="9924433" y="6120553"/>
                    </a:moveTo>
                    <a:cubicBezTo>
                      <a:pt x="9925632" y="6112439"/>
                      <a:pt x="9914203" y="6109264"/>
                      <a:pt x="9911028" y="6116814"/>
                    </a:cubicBezTo>
                    <a:lnTo>
                      <a:pt x="9757004" y="6476153"/>
                    </a:lnTo>
                    <a:cubicBezTo>
                      <a:pt x="9734748" y="6528074"/>
                      <a:pt x="9683672" y="6561717"/>
                      <a:pt x="9627182" y="6561667"/>
                    </a:cubicBezTo>
                    <a:lnTo>
                      <a:pt x="9562130" y="6561667"/>
                    </a:lnTo>
                    <a:cubicBezTo>
                      <a:pt x="9550266" y="6561677"/>
                      <a:pt x="9539191" y="6555723"/>
                      <a:pt x="9532655" y="6545821"/>
                    </a:cubicBezTo>
                    <a:cubicBezTo>
                      <a:pt x="9526120" y="6535918"/>
                      <a:pt x="9525000" y="6523394"/>
                      <a:pt x="9529675" y="6512489"/>
                    </a:cubicBezTo>
                    <a:lnTo>
                      <a:pt x="9720316" y="6067778"/>
                    </a:lnTo>
                    <a:lnTo>
                      <a:pt x="9790448" y="5892377"/>
                    </a:lnTo>
                    <a:cubicBezTo>
                      <a:pt x="9833318" y="5785238"/>
                      <a:pt x="9937094" y="5714992"/>
                      <a:pt x="10052491" y="5715000"/>
                    </a:cubicBezTo>
                    <a:lnTo>
                      <a:pt x="10234807" y="5715000"/>
                    </a:lnTo>
                    <a:cubicBezTo>
                      <a:pt x="10350204" y="5714992"/>
                      <a:pt x="10453980" y="5785238"/>
                      <a:pt x="10496850" y="5892377"/>
                    </a:cubicBezTo>
                    <a:lnTo>
                      <a:pt x="10566982" y="6067778"/>
                    </a:lnTo>
                    <a:lnTo>
                      <a:pt x="10757553" y="6512489"/>
                    </a:lnTo>
                    <a:cubicBezTo>
                      <a:pt x="10762228" y="6523394"/>
                      <a:pt x="10761107" y="6535918"/>
                      <a:pt x="10754572" y="6545821"/>
                    </a:cubicBezTo>
                    <a:cubicBezTo>
                      <a:pt x="10748037" y="6555723"/>
                      <a:pt x="10736962" y="6561677"/>
                      <a:pt x="10725097" y="6561667"/>
                    </a:cubicBezTo>
                    <a:lnTo>
                      <a:pt x="10660045" y="6561667"/>
                    </a:lnTo>
                    <a:cubicBezTo>
                      <a:pt x="10603607" y="6561661"/>
                      <a:pt x="10552601" y="6528026"/>
                      <a:pt x="10530364" y="6476153"/>
                    </a:cubicBezTo>
                    <a:lnTo>
                      <a:pt x="10376341" y="6116814"/>
                    </a:lnTo>
                    <a:cubicBezTo>
                      <a:pt x="10373095" y="6109264"/>
                      <a:pt x="10361736" y="6112439"/>
                      <a:pt x="10362865" y="6120553"/>
                    </a:cubicBezTo>
                    <a:lnTo>
                      <a:pt x="10425871" y="6561667"/>
                    </a:lnTo>
                    <a:lnTo>
                      <a:pt x="10493252" y="7370163"/>
                    </a:lnTo>
                    <a:cubicBezTo>
                      <a:pt x="10494060" y="7379984"/>
                      <a:pt x="10490722" y="7389697"/>
                      <a:pt x="10484048" y="7396948"/>
                    </a:cubicBezTo>
                    <a:cubicBezTo>
                      <a:pt x="10477374" y="7404198"/>
                      <a:pt x="10467970" y="7408327"/>
                      <a:pt x="10458115" y="7408333"/>
                    </a:cubicBezTo>
                    <a:lnTo>
                      <a:pt x="10404281" y="7408333"/>
                    </a:lnTo>
                    <a:cubicBezTo>
                      <a:pt x="10335299" y="7408342"/>
                      <a:pt x="10276422" y="7358477"/>
                      <a:pt x="10265075" y="7290435"/>
                    </a:cubicBezTo>
                    <a:lnTo>
                      <a:pt x="10150704" y="6603436"/>
                    </a:lnTo>
                    <a:cubicBezTo>
                      <a:pt x="10149364" y="6595533"/>
                      <a:pt x="10138075" y="6595533"/>
                      <a:pt x="10136735" y="6603436"/>
                    </a:cubicBezTo>
                    <a:lnTo>
                      <a:pt x="10022294" y="7290435"/>
                    </a:lnTo>
                    <a:cubicBezTo>
                      <a:pt x="10010942" y="7358504"/>
                      <a:pt x="9952025" y="7408376"/>
                      <a:pt x="9883017" y="7408333"/>
                    </a:cubicBezTo>
                    <a:lnTo>
                      <a:pt x="9829183" y="7408333"/>
                    </a:lnTo>
                    <a:cubicBezTo>
                      <a:pt x="9819328" y="7408327"/>
                      <a:pt x="9809924" y="7404198"/>
                      <a:pt x="9803250" y="7396948"/>
                    </a:cubicBezTo>
                    <a:cubicBezTo>
                      <a:pt x="9796576" y="7389697"/>
                      <a:pt x="9793238" y="7379984"/>
                      <a:pt x="9794046" y="7370163"/>
                    </a:cubicBezTo>
                    <a:lnTo>
                      <a:pt x="9861427" y="6561667"/>
                    </a:lnTo>
                    <a:lnTo>
                      <a:pt x="9924433" y="6120553"/>
                    </a:lnTo>
                    <a:moveTo>
                      <a:pt x="11731149" y="5150555"/>
                    </a:moveTo>
                    <a:cubicBezTo>
                      <a:pt x="11614248" y="5150555"/>
                      <a:pt x="11519482" y="5245322"/>
                      <a:pt x="11519482" y="5362222"/>
                    </a:cubicBezTo>
                    <a:lnTo>
                      <a:pt x="11519482" y="5432778"/>
                    </a:lnTo>
                    <a:cubicBezTo>
                      <a:pt x="11519482" y="5549678"/>
                      <a:pt x="11614248" y="5644445"/>
                      <a:pt x="11731149" y="5644445"/>
                    </a:cubicBezTo>
                    <a:cubicBezTo>
                      <a:pt x="11848050" y="5644445"/>
                      <a:pt x="11942816" y="5549678"/>
                      <a:pt x="11942816" y="5432778"/>
                    </a:cubicBezTo>
                    <a:lnTo>
                      <a:pt x="11942816" y="5362222"/>
                    </a:lnTo>
                    <a:cubicBezTo>
                      <a:pt x="11942816" y="5245322"/>
                      <a:pt x="11848050" y="5150555"/>
                      <a:pt x="11731149" y="5150555"/>
                    </a:cubicBezTo>
                    <a:moveTo>
                      <a:pt x="11511933" y="6120553"/>
                    </a:moveTo>
                    <a:cubicBezTo>
                      <a:pt x="11513132" y="6112439"/>
                      <a:pt x="11501703" y="6109264"/>
                      <a:pt x="11498528" y="6116814"/>
                    </a:cubicBezTo>
                    <a:lnTo>
                      <a:pt x="11344504" y="6476153"/>
                    </a:lnTo>
                    <a:cubicBezTo>
                      <a:pt x="11322248" y="6528074"/>
                      <a:pt x="11271172" y="6561717"/>
                      <a:pt x="11214682" y="6561667"/>
                    </a:cubicBezTo>
                    <a:lnTo>
                      <a:pt x="11149630" y="6561667"/>
                    </a:lnTo>
                    <a:cubicBezTo>
                      <a:pt x="11137766" y="6561677"/>
                      <a:pt x="11126691" y="6555723"/>
                      <a:pt x="11120155" y="6545821"/>
                    </a:cubicBezTo>
                    <a:cubicBezTo>
                      <a:pt x="11113620" y="6535918"/>
                      <a:pt x="11112500" y="6523394"/>
                      <a:pt x="11117175" y="6512489"/>
                    </a:cubicBezTo>
                    <a:lnTo>
                      <a:pt x="11307816" y="6067778"/>
                    </a:lnTo>
                    <a:lnTo>
                      <a:pt x="11377948" y="5892377"/>
                    </a:lnTo>
                    <a:cubicBezTo>
                      <a:pt x="11420818" y="5785238"/>
                      <a:pt x="11524594" y="5714992"/>
                      <a:pt x="11639991" y="5715000"/>
                    </a:cubicBezTo>
                    <a:lnTo>
                      <a:pt x="11822307" y="5715000"/>
                    </a:lnTo>
                    <a:cubicBezTo>
                      <a:pt x="11937704" y="5714992"/>
                      <a:pt x="12041480" y="5785238"/>
                      <a:pt x="12084350" y="5892377"/>
                    </a:cubicBezTo>
                    <a:lnTo>
                      <a:pt x="12154482" y="6067778"/>
                    </a:lnTo>
                    <a:lnTo>
                      <a:pt x="12345053" y="6512489"/>
                    </a:lnTo>
                    <a:cubicBezTo>
                      <a:pt x="12349728" y="6523394"/>
                      <a:pt x="12348607" y="6535918"/>
                      <a:pt x="12342072" y="6545821"/>
                    </a:cubicBezTo>
                    <a:cubicBezTo>
                      <a:pt x="12335537" y="6555723"/>
                      <a:pt x="12324462" y="6561677"/>
                      <a:pt x="12312597" y="6561667"/>
                    </a:cubicBezTo>
                    <a:lnTo>
                      <a:pt x="12247545" y="6561667"/>
                    </a:lnTo>
                    <a:cubicBezTo>
                      <a:pt x="12191107" y="6561661"/>
                      <a:pt x="12140101" y="6528026"/>
                      <a:pt x="12117864" y="6476153"/>
                    </a:cubicBezTo>
                    <a:lnTo>
                      <a:pt x="11963841" y="6116814"/>
                    </a:lnTo>
                    <a:cubicBezTo>
                      <a:pt x="11960595" y="6109264"/>
                      <a:pt x="11949236" y="6112439"/>
                      <a:pt x="11950365" y="6120553"/>
                    </a:cubicBezTo>
                    <a:lnTo>
                      <a:pt x="12013371" y="6561667"/>
                    </a:lnTo>
                    <a:lnTo>
                      <a:pt x="12080752" y="7370163"/>
                    </a:lnTo>
                    <a:cubicBezTo>
                      <a:pt x="12081560" y="7379984"/>
                      <a:pt x="12078222" y="7389697"/>
                      <a:pt x="12071548" y="7396948"/>
                    </a:cubicBezTo>
                    <a:cubicBezTo>
                      <a:pt x="12064874" y="7404198"/>
                      <a:pt x="12055470" y="7408327"/>
                      <a:pt x="12045615" y="7408333"/>
                    </a:cubicBezTo>
                    <a:lnTo>
                      <a:pt x="11991781" y="7408333"/>
                    </a:lnTo>
                    <a:cubicBezTo>
                      <a:pt x="11922799" y="7408342"/>
                      <a:pt x="11863922" y="7358477"/>
                      <a:pt x="11852575" y="7290435"/>
                    </a:cubicBezTo>
                    <a:lnTo>
                      <a:pt x="11738204" y="6603436"/>
                    </a:lnTo>
                    <a:cubicBezTo>
                      <a:pt x="11736864" y="6595533"/>
                      <a:pt x="11725575" y="6595533"/>
                      <a:pt x="11724235" y="6603436"/>
                    </a:cubicBezTo>
                    <a:lnTo>
                      <a:pt x="11609794" y="7290435"/>
                    </a:lnTo>
                    <a:cubicBezTo>
                      <a:pt x="11598442" y="7358504"/>
                      <a:pt x="11539525" y="7408376"/>
                      <a:pt x="11470517" y="7408333"/>
                    </a:cubicBezTo>
                    <a:lnTo>
                      <a:pt x="11416683" y="7408333"/>
                    </a:lnTo>
                    <a:cubicBezTo>
                      <a:pt x="11406828" y="7408327"/>
                      <a:pt x="11397424" y="7404198"/>
                      <a:pt x="11390750" y="7396948"/>
                    </a:cubicBezTo>
                    <a:cubicBezTo>
                      <a:pt x="11384076" y="7389697"/>
                      <a:pt x="11380738" y="7379984"/>
                      <a:pt x="11381546" y="7370163"/>
                    </a:cubicBezTo>
                    <a:lnTo>
                      <a:pt x="11448927" y="6561667"/>
                    </a:lnTo>
                    <a:lnTo>
                      <a:pt x="11511933" y="6120553"/>
                    </a:lnTo>
                    <a:moveTo>
                      <a:pt x="13318649" y="5150555"/>
                    </a:moveTo>
                    <a:cubicBezTo>
                      <a:pt x="13201749" y="5150555"/>
                      <a:pt x="13106983" y="5245322"/>
                      <a:pt x="13106983" y="5362222"/>
                    </a:cubicBezTo>
                    <a:lnTo>
                      <a:pt x="13106983" y="5432778"/>
                    </a:lnTo>
                    <a:cubicBezTo>
                      <a:pt x="13106983" y="5549678"/>
                      <a:pt x="13201749" y="5644445"/>
                      <a:pt x="13318649" y="5644445"/>
                    </a:cubicBezTo>
                    <a:cubicBezTo>
                      <a:pt x="13435549" y="5644445"/>
                      <a:pt x="13530315" y="5549678"/>
                      <a:pt x="13530315" y="5432778"/>
                    </a:cubicBezTo>
                    <a:lnTo>
                      <a:pt x="13530315" y="5362222"/>
                    </a:lnTo>
                    <a:cubicBezTo>
                      <a:pt x="13530315" y="5245322"/>
                      <a:pt x="13435549" y="5150555"/>
                      <a:pt x="13318649" y="5150555"/>
                    </a:cubicBezTo>
                    <a:moveTo>
                      <a:pt x="13099433" y="6120553"/>
                    </a:moveTo>
                    <a:cubicBezTo>
                      <a:pt x="13100633" y="6112439"/>
                      <a:pt x="13089203" y="6109264"/>
                      <a:pt x="13086028" y="6116814"/>
                    </a:cubicBezTo>
                    <a:lnTo>
                      <a:pt x="12932004" y="6476153"/>
                    </a:lnTo>
                    <a:cubicBezTo>
                      <a:pt x="12909748" y="6528074"/>
                      <a:pt x="12858672" y="6561717"/>
                      <a:pt x="12802182" y="6561667"/>
                    </a:cubicBezTo>
                    <a:lnTo>
                      <a:pt x="12737130" y="6561667"/>
                    </a:lnTo>
                    <a:cubicBezTo>
                      <a:pt x="12725266" y="6561677"/>
                      <a:pt x="12714191" y="6555723"/>
                      <a:pt x="12707655" y="6545821"/>
                    </a:cubicBezTo>
                    <a:cubicBezTo>
                      <a:pt x="12701120" y="6535918"/>
                      <a:pt x="12700000" y="6523394"/>
                      <a:pt x="12704675" y="6512489"/>
                    </a:cubicBezTo>
                    <a:lnTo>
                      <a:pt x="12895316" y="6067778"/>
                    </a:lnTo>
                    <a:lnTo>
                      <a:pt x="12965448" y="5892377"/>
                    </a:lnTo>
                    <a:cubicBezTo>
                      <a:pt x="13008318" y="5785238"/>
                      <a:pt x="13112094" y="5714992"/>
                      <a:pt x="13227492" y="5715000"/>
                    </a:cubicBezTo>
                    <a:lnTo>
                      <a:pt x="13409806" y="5715000"/>
                    </a:lnTo>
                    <a:cubicBezTo>
                      <a:pt x="13525204" y="5714992"/>
                      <a:pt x="13628980" y="5785238"/>
                      <a:pt x="13671851" y="5892377"/>
                    </a:cubicBezTo>
                    <a:lnTo>
                      <a:pt x="13741983" y="6067778"/>
                    </a:lnTo>
                    <a:lnTo>
                      <a:pt x="13932553" y="6512489"/>
                    </a:lnTo>
                    <a:cubicBezTo>
                      <a:pt x="13937227" y="6523394"/>
                      <a:pt x="13936107" y="6535918"/>
                      <a:pt x="13929573" y="6545821"/>
                    </a:cubicBezTo>
                    <a:cubicBezTo>
                      <a:pt x="13923037" y="6555723"/>
                      <a:pt x="13911962" y="6561677"/>
                      <a:pt x="13900097" y="6561667"/>
                    </a:cubicBezTo>
                    <a:lnTo>
                      <a:pt x="13835045" y="6561667"/>
                    </a:lnTo>
                    <a:cubicBezTo>
                      <a:pt x="13778607" y="6561661"/>
                      <a:pt x="13727601" y="6528026"/>
                      <a:pt x="13705363" y="6476153"/>
                    </a:cubicBezTo>
                    <a:lnTo>
                      <a:pt x="13551342" y="6116814"/>
                    </a:lnTo>
                    <a:cubicBezTo>
                      <a:pt x="13548095" y="6109264"/>
                      <a:pt x="13536736" y="6112439"/>
                      <a:pt x="13537865" y="6120553"/>
                    </a:cubicBezTo>
                    <a:lnTo>
                      <a:pt x="13600872" y="6561667"/>
                    </a:lnTo>
                    <a:lnTo>
                      <a:pt x="13668252" y="7370163"/>
                    </a:lnTo>
                    <a:cubicBezTo>
                      <a:pt x="13669060" y="7379984"/>
                      <a:pt x="13665722" y="7389697"/>
                      <a:pt x="13659048" y="7396948"/>
                    </a:cubicBezTo>
                    <a:cubicBezTo>
                      <a:pt x="13652374" y="7404198"/>
                      <a:pt x="13642970" y="7408327"/>
                      <a:pt x="13633115" y="7408333"/>
                    </a:cubicBezTo>
                    <a:lnTo>
                      <a:pt x="13579281" y="7408333"/>
                    </a:lnTo>
                    <a:cubicBezTo>
                      <a:pt x="13510299" y="7408342"/>
                      <a:pt x="13451422" y="7358477"/>
                      <a:pt x="13440076" y="7290435"/>
                    </a:cubicBezTo>
                    <a:lnTo>
                      <a:pt x="13325704" y="6603436"/>
                    </a:lnTo>
                    <a:cubicBezTo>
                      <a:pt x="13324363" y="6595533"/>
                      <a:pt x="13313076" y="6595533"/>
                      <a:pt x="13311735" y="6603436"/>
                    </a:cubicBezTo>
                    <a:lnTo>
                      <a:pt x="13197294" y="7290435"/>
                    </a:lnTo>
                    <a:cubicBezTo>
                      <a:pt x="13185942" y="7358504"/>
                      <a:pt x="13127025" y="7408376"/>
                      <a:pt x="13058017" y="7408333"/>
                    </a:cubicBezTo>
                    <a:lnTo>
                      <a:pt x="13004183" y="7408333"/>
                    </a:lnTo>
                    <a:cubicBezTo>
                      <a:pt x="12994328" y="7408327"/>
                      <a:pt x="12984924" y="7404198"/>
                      <a:pt x="12978250" y="7396948"/>
                    </a:cubicBezTo>
                    <a:cubicBezTo>
                      <a:pt x="12971576" y="7389697"/>
                      <a:pt x="12968239" y="7379984"/>
                      <a:pt x="12969046" y="7370163"/>
                    </a:cubicBezTo>
                    <a:lnTo>
                      <a:pt x="13036427" y="6561667"/>
                    </a:lnTo>
                    <a:lnTo>
                      <a:pt x="13099433" y="6120553"/>
                    </a:lnTo>
                    <a:moveTo>
                      <a:pt x="14906149" y="5150555"/>
                    </a:moveTo>
                    <a:cubicBezTo>
                      <a:pt x="14789249" y="5150555"/>
                      <a:pt x="14694483" y="5245322"/>
                      <a:pt x="14694483" y="5362222"/>
                    </a:cubicBezTo>
                    <a:lnTo>
                      <a:pt x="14694483" y="5432778"/>
                    </a:lnTo>
                    <a:cubicBezTo>
                      <a:pt x="14694483" y="5549678"/>
                      <a:pt x="14789249" y="5644445"/>
                      <a:pt x="14906149" y="5644445"/>
                    </a:cubicBezTo>
                    <a:cubicBezTo>
                      <a:pt x="15023049" y="5644445"/>
                      <a:pt x="15117815" y="5549678"/>
                      <a:pt x="15117815" y="5432778"/>
                    </a:cubicBezTo>
                    <a:lnTo>
                      <a:pt x="15117815" y="5362222"/>
                    </a:lnTo>
                    <a:cubicBezTo>
                      <a:pt x="15117815" y="5245322"/>
                      <a:pt x="15023049" y="5150555"/>
                      <a:pt x="14906149" y="5150555"/>
                    </a:cubicBezTo>
                    <a:moveTo>
                      <a:pt x="14686933" y="6120553"/>
                    </a:moveTo>
                    <a:cubicBezTo>
                      <a:pt x="14688133" y="6112439"/>
                      <a:pt x="14676703" y="6109264"/>
                      <a:pt x="14673528" y="6116814"/>
                    </a:cubicBezTo>
                    <a:lnTo>
                      <a:pt x="14519504" y="6476153"/>
                    </a:lnTo>
                    <a:cubicBezTo>
                      <a:pt x="14497248" y="6528074"/>
                      <a:pt x="14446172" y="6561717"/>
                      <a:pt x="14389683" y="6561667"/>
                    </a:cubicBezTo>
                    <a:lnTo>
                      <a:pt x="14324629" y="6561667"/>
                    </a:lnTo>
                    <a:cubicBezTo>
                      <a:pt x="14312765" y="6561677"/>
                      <a:pt x="14301690" y="6555723"/>
                      <a:pt x="14295155" y="6545821"/>
                    </a:cubicBezTo>
                    <a:cubicBezTo>
                      <a:pt x="14288619" y="6535918"/>
                      <a:pt x="14287500" y="6523394"/>
                      <a:pt x="14292174" y="6512489"/>
                    </a:cubicBezTo>
                    <a:lnTo>
                      <a:pt x="14482815" y="6067778"/>
                    </a:lnTo>
                    <a:lnTo>
                      <a:pt x="14552947" y="5892377"/>
                    </a:lnTo>
                    <a:cubicBezTo>
                      <a:pt x="14595818" y="5785238"/>
                      <a:pt x="14699594" y="5714992"/>
                      <a:pt x="14814992" y="5715000"/>
                    </a:cubicBezTo>
                    <a:lnTo>
                      <a:pt x="14997306" y="5715000"/>
                    </a:lnTo>
                    <a:cubicBezTo>
                      <a:pt x="15112704" y="5714992"/>
                      <a:pt x="15216480" y="5785238"/>
                      <a:pt x="15259351" y="5892377"/>
                    </a:cubicBezTo>
                    <a:lnTo>
                      <a:pt x="15329483" y="6067778"/>
                    </a:lnTo>
                    <a:lnTo>
                      <a:pt x="15520053" y="6512489"/>
                    </a:lnTo>
                    <a:cubicBezTo>
                      <a:pt x="15524727" y="6523394"/>
                      <a:pt x="15523607" y="6535918"/>
                      <a:pt x="15517073" y="6545821"/>
                    </a:cubicBezTo>
                    <a:cubicBezTo>
                      <a:pt x="15510537" y="6555723"/>
                      <a:pt x="15499462" y="6561677"/>
                      <a:pt x="15487597" y="6561667"/>
                    </a:cubicBezTo>
                    <a:lnTo>
                      <a:pt x="15422545" y="6561667"/>
                    </a:lnTo>
                    <a:cubicBezTo>
                      <a:pt x="15366107" y="6561661"/>
                      <a:pt x="15315101" y="6528026"/>
                      <a:pt x="15292863" y="6476153"/>
                    </a:cubicBezTo>
                    <a:lnTo>
                      <a:pt x="15138842" y="6116814"/>
                    </a:lnTo>
                    <a:cubicBezTo>
                      <a:pt x="15135595" y="6109264"/>
                      <a:pt x="15124236" y="6112439"/>
                      <a:pt x="15125365" y="6120553"/>
                    </a:cubicBezTo>
                    <a:lnTo>
                      <a:pt x="15188372" y="6561667"/>
                    </a:lnTo>
                    <a:lnTo>
                      <a:pt x="15255752" y="7370163"/>
                    </a:lnTo>
                    <a:cubicBezTo>
                      <a:pt x="15256560" y="7379984"/>
                      <a:pt x="15253222" y="7389697"/>
                      <a:pt x="15246548" y="7396948"/>
                    </a:cubicBezTo>
                    <a:cubicBezTo>
                      <a:pt x="15239874" y="7404198"/>
                      <a:pt x="15230470" y="7408327"/>
                      <a:pt x="15220615" y="7408333"/>
                    </a:cubicBezTo>
                    <a:lnTo>
                      <a:pt x="15166781" y="7408333"/>
                    </a:lnTo>
                    <a:cubicBezTo>
                      <a:pt x="15097799" y="7408342"/>
                      <a:pt x="15038922" y="7358477"/>
                      <a:pt x="15027576" y="7290435"/>
                    </a:cubicBezTo>
                    <a:lnTo>
                      <a:pt x="14913204" y="6603436"/>
                    </a:lnTo>
                    <a:cubicBezTo>
                      <a:pt x="14911863" y="6595533"/>
                      <a:pt x="14900576" y="6595533"/>
                      <a:pt x="14899235" y="6603436"/>
                    </a:cubicBezTo>
                    <a:lnTo>
                      <a:pt x="14784794" y="7290435"/>
                    </a:lnTo>
                    <a:cubicBezTo>
                      <a:pt x="14773442" y="7358504"/>
                      <a:pt x="14714525" y="7408376"/>
                      <a:pt x="14645517" y="7408333"/>
                    </a:cubicBezTo>
                    <a:lnTo>
                      <a:pt x="14591683" y="7408333"/>
                    </a:lnTo>
                    <a:cubicBezTo>
                      <a:pt x="14581828" y="7408327"/>
                      <a:pt x="14572425" y="7404198"/>
                      <a:pt x="14565750" y="7396948"/>
                    </a:cubicBezTo>
                    <a:cubicBezTo>
                      <a:pt x="14559076" y="7389697"/>
                      <a:pt x="14555738" y="7379984"/>
                      <a:pt x="14556547" y="7370163"/>
                    </a:cubicBezTo>
                    <a:lnTo>
                      <a:pt x="14623927" y="6561667"/>
                    </a:lnTo>
                    <a:lnTo>
                      <a:pt x="14686933" y="6120553"/>
                    </a:lnTo>
                  </a:path>
                </a:pathLst>
              </a:custGeom>
              <a:solidFill>
                <a:srgbClr val="242424"/>
              </a:solidFill>
            </p:spPr>
          </p:sp>
          <p:sp>
            <p:nvSpPr>
              <p:cNvPr id="5" name="Freeform 5"/>
              <p:cNvSpPr/>
              <p:nvPr/>
            </p:nvSpPr>
            <p:spPr>
              <a:xfrm>
                <a:off x="16351" y="7725833"/>
                <a:ext cx="15524727" cy="7408376"/>
              </a:xfrm>
              <a:custGeom>
                <a:avLst/>
                <a:gdLst/>
                <a:ahLst/>
                <a:cxnLst/>
                <a:rect l="l" t="t" r="r" b="b"/>
                <a:pathLst>
                  <a:path w="15524727" h="7408376">
                    <a:moveTo>
                      <a:pt x="618649" y="0"/>
                    </a:moveTo>
                    <a:cubicBezTo>
                      <a:pt x="501749" y="0"/>
                      <a:pt x="406982" y="94766"/>
                      <a:pt x="406982" y="211667"/>
                    </a:cubicBezTo>
                    <a:lnTo>
                      <a:pt x="406982" y="282222"/>
                    </a:lnTo>
                    <a:cubicBezTo>
                      <a:pt x="406982" y="399123"/>
                      <a:pt x="501749" y="493889"/>
                      <a:pt x="618649" y="493889"/>
                    </a:cubicBezTo>
                    <a:cubicBezTo>
                      <a:pt x="735549" y="493889"/>
                      <a:pt x="830316" y="399123"/>
                      <a:pt x="830316" y="282222"/>
                    </a:cubicBezTo>
                    <a:lnTo>
                      <a:pt x="830316" y="211667"/>
                    </a:lnTo>
                    <a:cubicBezTo>
                      <a:pt x="830316" y="94766"/>
                      <a:pt x="735549" y="0"/>
                      <a:pt x="618649" y="0"/>
                    </a:cubicBezTo>
                    <a:moveTo>
                      <a:pt x="399433" y="969998"/>
                    </a:moveTo>
                    <a:cubicBezTo>
                      <a:pt x="400632" y="961884"/>
                      <a:pt x="389202" y="958709"/>
                      <a:pt x="386027" y="966259"/>
                    </a:cubicBezTo>
                    <a:lnTo>
                      <a:pt x="232005" y="1325598"/>
                    </a:lnTo>
                    <a:cubicBezTo>
                      <a:pt x="209748" y="1377518"/>
                      <a:pt x="158672" y="1411162"/>
                      <a:pt x="102182" y="1411112"/>
                    </a:cubicBezTo>
                    <a:lnTo>
                      <a:pt x="37130" y="1411112"/>
                    </a:lnTo>
                    <a:cubicBezTo>
                      <a:pt x="25266" y="1411122"/>
                      <a:pt x="14190" y="1405168"/>
                      <a:pt x="7655" y="1395265"/>
                    </a:cubicBezTo>
                    <a:cubicBezTo>
                      <a:pt x="1120" y="1385364"/>
                      <a:pt x="0" y="1372839"/>
                      <a:pt x="4675" y="1361934"/>
                    </a:cubicBezTo>
                    <a:lnTo>
                      <a:pt x="195316" y="917222"/>
                    </a:lnTo>
                    <a:lnTo>
                      <a:pt x="265448" y="741821"/>
                    </a:lnTo>
                    <a:cubicBezTo>
                      <a:pt x="308318" y="634683"/>
                      <a:pt x="412094" y="564437"/>
                      <a:pt x="527491" y="564445"/>
                    </a:cubicBezTo>
                    <a:lnTo>
                      <a:pt x="709807" y="564445"/>
                    </a:lnTo>
                    <a:cubicBezTo>
                      <a:pt x="825204" y="564437"/>
                      <a:pt x="928980" y="634683"/>
                      <a:pt x="971850" y="741821"/>
                    </a:cubicBezTo>
                    <a:lnTo>
                      <a:pt x="1041982" y="917222"/>
                    </a:lnTo>
                    <a:lnTo>
                      <a:pt x="1232553" y="1361934"/>
                    </a:lnTo>
                    <a:cubicBezTo>
                      <a:pt x="1237228" y="1372839"/>
                      <a:pt x="1236108" y="1385364"/>
                      <a:pt x="1229572" y="1395265"/>
                    </a:cubicBezTo>
                    <a:cubicBezTo>
                      <a:pt x="1223037" y="1405168"/>
                      <a:pt x="1211962" y="1411122"/>
                      <a:pt x="1200097" y="1411112"/>
                    </a:cubicBezTo>
                    <a:lnTo>
                      <a:pt x="1135045" y="1411112"/>
                    </a:lnTo>
                    <a:cubicBezTo>
                      <a:pt x="1078607" y="1411105"/>
                      <a:pt x="1027601" y="1377471"/>
                      <a:pt x="1005364" y="1325598"/>
                    </a:cubicBezTo>
                    <a:lnTo>
                      <a:pt x="851341" y="966259"/>
                    </a:lnTo>
                    <a:cubicBezTo>
                      <a:pt x="848096" y="958709"/>
                      <a:pt x="836736" y="961884"/>
                      <a:pt x="837865" y="969998"/>
                    </a:cubicBezTo>
                    <a:lnTo>
                      <a:pt x="900871" y="1411112"/>
                    </a:lnTo>
                    <a:lnTo>
                      <a:pt x="968252" y="2219607"/>
                    </a:lnTo>
                    <a:cubicBezTo>
                      <a:pt x="969060" y="2229430"/>
                      <a:pt x="965723" y="2239142"/>
                      <a:pt x="959048" y="2246392"/>
                    </a:cubicBezTo>
                    <a:cubicBezTo>
                      <a:pt x="952374" y="2253644"/>
                      <a:pt x="942970" y="2257772"/>
                      <a:pt x="933115" y="2257778"/>
                    </a:cubicBezTo>
                    <a:lnTo>
                      <a:pt x="879281" y="2257778"/>
                    </a:lnTo>
                    <a:cubicBezTo>
                      <a:pt x="810300" y="2257786"/>
                      <a:pt x="751423" y="2207922"/>
                      <a:pt x="740075" y="2139880"/>
                    </a:cubicBezTo>
                    <a:lnTo>
                      <a:pt x="625705" y="1452880"/>
                    </a:lnTo>
                    <a:cubicBezTo>
                      <a:pt x="624364" y="1444978"/>
                      <a:pt x="613075" y="1444978"/>
                      <a:pt x="611735" y="1452880"/>
                    </a:cubicBezTo>
                    <a:lnTo>
                      <a:pt x="497293" y="2139880"/>
                    </a:lnTo>
                    <a:cubicBezTo>
                      <a:pt x="485942" y="2207948"/>
                      <a:pt x="427025" y="2257821"/>
                      <a:pt x="358017" y="2257778"/>
                    </a:cubicBezTo>
                    <a:lnTo>
                      <a:pt x="304183" y="2257778"/>
                    </a:lnTo>
                    <a:cubicBezTo>
                      <a:pt x="294328" y="2257772"/>
                      <a:pt x="284924" y="2253644"/>
                      <a:pt x="278250" y="2246392"/>
                    </a:cubicBezTo>
                    <a:cubicBezTo>
                      <a:pt x="271575" y="2239142"/>
                      <a:pt x="268238" y="2229430"/>
                      <a:pt x="269046" y="2219607"/>
                    </a:cubicBezTo>
                    <a:lnTo>
                      <a:pt x="336427" y="1411112"/>
                    </a:lnTo>
                    <a:lnTo>
                      <a:pt x="399433" y="969998"/>
                    </a:lnTo>
                    <a:moveTo>
                      <a:pt x="2206149" y="0"/>
                    </a:moveTo>
                    <a:cubicBezTo>
                      <a:pt x="2089249" y="0"/>
                      <a:pt x="1994482" y="94766"/>
                      <a:pt x="1994482" y="211667"/>
                    </a:cubicBezTo>
                    <a:lnTo>
                      <a:pt x="1994482" y="282222"/>
                    </a:lnTo>
                    <a:cubicBezTo>
                      <a:pt x="1994482" y="399123"/>
                      <a:pt x="2089249" y="493889"/>
                      <a:pt x="2206149" y="493889"/>
                    </a:cubicBezTo>
                    <a:cubicBezTo>
                      <a:pt x="2323049" y="493889"/>
                      <a:pt x="2417816" y="399123"/>
                      <a:pt x="2417816" y="282222"/>
                    </a:cubicBezTo>
                    <a:lnTo>
                      <a:pt x="2417816" y="211667"/>
                    </a:lnTo>
                    <a:cubicBezTo>
                      <a:pt x="2417816" y="94766"/>
                      <a:pt x="2323049" y="0"/>
                      <a:pt x="2206149" y="0"/>
                    </a:cubicBezTo>
                    <a:moveTo>
                      <a:pt x="1986933" y="969998"/>
                    </a:moveTo>
                    <a:cubicBezTo>
                      <a:pt x="1988132" y="961884"/>
                      <a:pt x="1976702" y="958709"/>
                      <a:pt x="1973527" y="966259"/>
                    </a:cubicBezTo>
                    <a:lnTo>
                      <a:pt x="1819505" y="1325598"/>
                    </a:lnTo>
                    <a:cubicBezTo>
                      <a:pt x="1797248" y="1377518"/>
                      <a:pt x="1746172" y="1411162"/>
                      <a:pt x="1689682" y="1411112"/>
                    </a:cubicBezTo>
                    <a:lnTo>
                      <a:pt x="1624630" y="1411112"/>
                    </a:lnTo>
                    <a:cubicBezTo>
                      <a:pt x="1612766" y="1411122"/>
                      <a:pt x="1601690" y="1405168"/>
                      <a:pt x="1595155" y="1395265"/>
                    </a:cubicBezTo>
                    <a:cubicBezTo>
                      <a:pt x="1588620" y="1385364"/>
                      <a:pt x="1587500" y="1372839"/>
                      <a:pt x="1592175" y="1361934"/>
                    </a:cubicBezTo>
                    <a:lnTo>
                      <a:pt x="1782816" y="917222"/>
                    </a:lnTo>
                    <a:lnTo>
                      <a:pt x="1852948" y="741821"/>
                    </a:lnTo>
                    <a:cubicBezTo>
                      <a:pt x="1895818" y="634683"/>
                      <a:pt x="1999595" y="564437"/>
                      <a:pt x="2114991" y="564445"/>
                    </a:cubicBezTo>
                    <a:lnTo>
                      <a:pt x="2297307" y="564445"/>
                    </a:lnTo>
                    <a:cubicBezTo>
                      <a:pt x="2412703" y="564437"/>
                      <a:pt x="2516480" y="634683"/>
                      <a:pt x="2559350" y="741821"/>
                    </a:cubicBezTo>
                    <a:lnTo>
                      <a:pt x="2629482" y="917222"/>
                    </a:lnTo>
                    <a:lnTo>
                      <a:pt x="2820053" y="1361934"/>
                    </a:lnTo>
                    <a:cubicBezTo>
                      <a:pt x="2824728" y="1372839"/>
                      <a:pt x="2823608" y="1385364"/>
                      <a:pt x="2817072" y="1395265"/>
                    </a:cubicBezTo>
                    <a:cubicBezTo>
                      <a:pt x="2810537" y="1405168"/>
                      <a:pt x="2799462" y="1411122"/>
                      <a:pt x="2787597" y="1411112"/>
                    </a:cubicBezTo>
                    <a:lnTo>
                      <a:pt x="2722545" y="1411112"/>
                    </a:lnTo>
                    <a:cubicBezTo>
                      <a:pt x="2666107" y="1411105"/>
                      <a:pt x="2615101" y="1377471"/>
                      <a:pt x="2592864" y="1325598"/>
                    </a:cubicBezTo>
                    <a:lnTo>
                      <a:pt x="2438841" y="966259"/>
                    </a:lnTo>
                    <a:cubicBezTo>
                      <a:pt x="2435596" y="958709"/>
                      <a:pt x="2424236" y="961884"/>
                      <a:pt x="2425365" y="969998"/>
                    </a:cubicBezTo>
                    <a:lnTo>
                      <a:pt x="2488371" y="1411112"/>
                    </a:lnTo>
                    <a:lnTo>
                      <a:pt x="2555752" y="2219607"/>
                    </a:lnTo>
                    <a:cubicBezTo>
                      <a:pt x="2556560" y="2229430"/>
                      <a:pt x="2553223" y="2239142"/>
                      <a:pt x="2546548" y="2246392"/>
                    </a:cubicBezTo>
                    <a:cubicBezTo>
                      <a:pt x="2539874" y="2253644"/>
                      <a:pt x="2530470" y="2257772"/>
                      <a:pt x="2520615" y="2257778"/>
                    </a:cubicBezTo>
                    <a:lnTo>
                      <a:pt x="2466781" y="2257778"/>
                    </a:lnTo>
                    <a:cubicBezTo>
                      <a:pt x="2397800" y="2257786"/>
                      <a:pt x="2338923" y="2207922"/>
                      <a:pt x="2327575" y="2139880"/>
                    </a:cubicBezTo>
                    <a:lnTo>
                      <a:pt x="2213205" y="1452880"/>
                    </a:lnTo>
                    <a:cubicBezTo>
                      <a:pt x="2211864" y="1444978"/>
                      <a:pt x="2200575" y="1444978"/>
                      <a:pt x="2199234" y="1452880"/>
                    </a:cubicBezTo>
                    <a:lnTo>
                      <a:pt x="2084793" y="2139880"/>
                    </a:lnTo>
                    <a:cubicBezTo>
                      <a:pt x="2073442" y="2207948"/>
                      <a:pt x="2014525" y="2257821"/>
                      <a:pt x="1945517" y="2257778"/>
                    </a:cubicBezTo>
                    <a:lnTo>
                      <a:pt x="1891683" y="2257778"/>
                    </a:lnTo>
                    <a:cubicBezTo>
                      <a:pt x="1881828" y="2257772"/>
                      <a:pt x="1872424" y="2253644"/>
                      <a:pt x="1865750" y="2246392"/>
                    </a:cubicBezTo>
                    <a:cubicBezTo>
                      <a:pt x="1859075" y="2239142"/>
                      <a:pt x="1855738" y="2229430"/>
                      <a:pt x="1856546" y="2219607"/>
                    </a:cubicBezTo>
                    <a:lnTo>
                      <a:pt x="1923927" y="1411112"/>
                    </a:lnTo>
                    <a:lnTo>
                      <a:pt x="1986933" y="969998"/>
                    </a:lnTo>
                    <a:moveTo>
                      <a:pt x="3793649" y="0"/>
                    </a:moveTo>
                    <a:cubicBezTo>
                      <a:pt x="3676749" y="0"/>
                      <a:pt x="3581982" y="94766"/>
                      <a:pt x="3581982" y="211667"/>
                    </a:cubicBezTo>
                    <a:lnTo>
                      <a:pt x="3581982" y="282222"/>
                    </a:lnTo>
                    <a:cubicBezTo>
                      <a:pt x="3581982" y="399123"/>
                      <a:pt x="3676749" y="493889"/>
                      <a:pt x="3793649" y="493889"/>
                    </a:cubicBezTo>
                    <a:cubicBezTo>
                      <a:pt x="3910549" y="493889"/>
                      <a:pt x="4005316" y="399123"/>
                      <a:pt x="4005316" y="282222"/>
                    </a:cubicBezTo>
                    <a:lnTo>
                      <a:pt x="4005316" y="211667"/>
                    </a:lnTo>
                    <a:cubicBezTo>
                      <a:pt x="4005316" y="94766"/>
                      <a:pt x="3910549" y="0"/>
                      <a:pt x="3793649" y="0"/>
                    </a:cubicBezTo>
                    <a:moveTo>
                      <a:pt x="3574433" y="969998"/>
                    </a:moveTo>
                    <a:cubicBezTo>
                      <a:pt x="3575632" y="961884"/>
                      <a:pt x="3564202" y="958709"/>
                      <a:pt x="3561027" y="966259"/>
                    </a:cubicBezTo>
                    <a:lnTo>
                      <a:pt x="3407004" y="1325598"/>
                    </a:lnTo>
                    <a:cubicBezTo>
                      <a:pt x="3384748" y="1377518"/>
                      <a:pt x="3333672" y="1411162"/>
                      <a:pt x="3277182" y="1411112"/>
                    </a:cubicBezTo>
                    <a:lnTo>
                      <a:pt x="3212130" y="1411112"/>
                    </a:lnTo>
                    <a:cubicBezTo>
                      <a:pt x="3200266" y="1411122"/>
                      <a:pt x="3189190" y="1405168"/>
                      <a:pt x="3182655" y="1395265"/>
                    </a:cubicBezTo>
                    <a:cubicBezTo>
                      <a:pt x="3176120" y="1385364"/>
                      <a:pt x="3175000" y="1372839"/>
                      <a:pt x="3179675" y="1361934"/>
                    </a:cubicBezTo>
                    <a:lnTo>
                      <a:pt x="3370316" y="917222"/>
                    </a:lnTo>
                    <a:lnTo>
                      <a:pt x="3440448" y="741821"/>
                    </a:lnTo>
                    <a:cubicBezTo>
                      <a:pt x="3483318" y="634683"/>
                      <a:pt x="3587095" y="564437"/>
                      <a:pt x="3702491" y="564445"/>
                    </a:cubicBezTo>
                    <a:lnTo>
                      <a:pt x="3884807" y="564445"/>
                    </a:lnTo>
                    <a:cubicBezTo>
                      <a:pt x="4000203" y="564437"/>
                      <a:pt x="4103980" y="634683"/>
                      <a:pt x="4146850" y="741821"/>
                    </a:cubicBezTo>
                    <a:lnTo>
                      <a:pt x="4216982" y="917222"/>
                    </a:lnTo>
                    <a:lnTo>
                      <a:pt x="4407553" y="1361934"/>
                    </a:lnTo>
                    <a:cubicBezTo>
                      <a:pt x="4412228" y="1372839"/>
                      <a:pt x="4411107" y="1385364"/>
                      <a:pt x="4404572" y="1395265"/>
                    </a:cubicBezTo>
                    <a:cubicBezTo>
                      <a:pt x="4398037" y="1405168"/>
                      <a:pt x="4386962" y="1411122"/>
                      <a:pt x="4375097" y="1411112"/>
                    </a:cubicBezTo>
                    <a:lnTo>
                      <a:pt x="4310045" y="1411112"/>
                    </a:lnTo>
                    <a:cubicBezTo>
                      <a:pt x="4253607" y="1411105"/>
                      <a:pt x="4202601" y="1377471"/>
                      <a:pt x="4180364" y="1325598"/>
                    </a:cubicBezTo>
                    <a:lnTo>
                      <a:pt x="4026341" y="966259"/>
                    </a:lnTo>
                    <a:cubicBezTo>
                      <a:pt x="4023096" y="958709"/>
                      <a:pt x="4011736" y="961884"/>
                      <a:pt x="4012865" y="969998"/>
                    </a:cubicBezTo>
                    <a:lnTo>
                      <a:pt x="4075871" y="1411112"/>
                    </a:lnTo>
                    <a:lnTo>
                      <a:pt x="4143252" y="2219607"/>
                    </a:lnTo>
                    <a:cubicBezTo>
                      <a:pt x="4144060" y="2229430"/>
                      <a:pt x="4140723" y="2239142"/>
                      <a:pt x="4134048" y="2246392"/>
                    </a:cubicBezTo>
                    <a:cubicBezTo>
                      <a:pt x="4127374" y="2253644"/>
                      <a:pt x="4117970" y="2257772"/>
                      <a:pt x="4108115" y="2257778"/>
                    </a:cubicBezTo>
                    <a:lnTo>
                      <a:pt x="4054281" y="2257778"/>
                    </a:lnTo>
                    <a:cubicBezTo>
                      <a:pt x="3985299" y="2257786"/>
                      <a:pt x="3926423" y="2207922"/>
                      <a:pt x="3915075" y="2139880"/>
                    </a:cubicBezTo>
                    <a:lnTo>
                      <a:pt x="3800704" y="1452880"/>
                    </a:lnTo>
                    <a:cubicBezTo>
                      <a:pt x="3799364" y="1444978"/>
                      <a:pt x="3788075" y="1444978"/>
                      <a:pt x="3786735" y="1452880"/>
                    </a:cubicBezTo>
                    <a:lnTo>
                      <a:pt x="3672294" y="2139880"/>
                    </a:lnTo>
                    <a:cubicBezTo>
                      <a:pt x="3660942" y="2207948"/>
                      <a:pt x="3602025" y="2257821"/>
                      <a:pt x="3533017" y="2257778"/>
                    </a:cubicBezTo>
                    <a:lnTo>
                      <a:pt x="3479183" y="2257778"/>
                    </a:lnTo>
                    <a:cubicBezTo>
                      <a:pt x="3469328" y="2257772"/>
                      <a:pt x="3459924" y="2253644"/>
                      <a:pt x="3453250" y="2246392"/>
                    </a:cubicBezTo>
                    <a:cubicBezTo>
                      <a:pt x="3446575" y="2239142"/>
                      <a:pt x="3443238" y="2229430"/>
                      <a:pt x="3444046" y="2219607"/>
                    </a:cubicBezTo>
                    <a:lnTo>
                      <a:pt x="3511427" y="1411112"/>
                    </a:lnTo>
                    <a:lnTo>
                      <a:pt x="3574433" y="969998"/>
                    </a:lnTo>
                    <a:moveTo>
                      <a:pt x="5381149" y="0"/>
                    </a:moveTo>
                    <a:cubicBezTo>
                      <a:pt x="5264249" y="0"/>
                      <a:pt x="5169482" y="94766"/>
                      <a:pt x="5169482" y="211667"/>
                    </a:cubicBezTo>
                    <a:lnTo>
                      <a:pt x="5169482" y="282222"/>
                    </a:lnTo>
                    <a:cubicBezTo>
                      <a:pt x="5169482" y="399123"/>
                      <a:pt x="5264249" y="493889"/>
                      <a:pt x="5381149" y="493889"/>
                    </a:cubicBezTo>
                    <a:cubicBezTo>
                      <a:pt x="5498049" y="493889"/>
                      <a:pt x="5592816" y="399123"/>
                      <a:pt x="5592816" y="282222"/>
                    </a:cubicBezTo>
                    <a:lnTo>
                      <a:pt x="5592816" y="211667"/>
                    </a:lnTo>
                    <a:cubicBezTo>
                      <a:pt x="5592816" y="94766"/>
                      <a:pt x="5498049" y="0"/>
                      <a:pt x="5381149" y="0"/>
                    </a:cubicBezTo>
                    <a:moveTo>
                      <a:pt x="5161933" y="969998"/>
                    </a:moveTo>
                    <a:cubicBezTo>
                      <a:pt x="5163132" y="961884"/>
                      <a:pt x="5151702" y="958709"/>
                      <a:pt x="5148527" y="966259"/>
                    </a:cubicBezTo>
                    <a:lnTo>
                      <a:pt x="4994504" y="1325598"/>
                    </a:lnTo>
                    <a:cubicBezTo>
                      <a:pt x="4972248" y="1377518"/>
                      <a:pt x="4921172" y="1411162"/>
                      <a:pt x="4864682" y="1411112"/>
                    </a:cubicBezTo>
                    <a:lnTo>
                      <a:pt x="4799630" y="1411112"/>
                    </a:lnTo>
                    <a:cubicBezTo>
                      <a:pt x="4787765" y="1411122"/>
                      <a:pt x="4776691" y="1405168"/>
                      <a:pt x="4770155" y="1395265"/>
                    </a:cubicBezTo>
                    <a:cubicBezTo>
                      <a:pt x="4763620" y="1385364"/>
                      <a:pt x="4762500" y="1372839"/>
                      <a:pt x="4767174" y="1361934"/>
                    </a:cubicBezTo>
                    <a:lnTo>
                      <a:pt x="4957816" y="917222"/>
                    </a:lnTo>
                    <a:lnTo>
                      <a:pt x="5027948" y="741821"/>
                    </a:lnTo>
                    <a:cubicBezTo>
                      <a:pt x="5070818" y="634683"/>
                      <a:pt x="5174595" y="564437"/>
                      <a:pt x="5289991" y="564445"/>
                    </a:cubicBezTo>
                    <a:lnTo>
                      <a:pt x="5472307" y="564445"/>
                    </a:lnTo>
                    <a:cubicBezTo>
                      <a:pt x="5587703" y="564437"/>
                      <a:pt x="5691480" y="634683"/>
                      <a:pt x="5734350" y="741821"/>
                    </a:cubicBezTo>
                    <a:lnTo>
                      <a:pt x="5804482" y="917222"/>
                    </a:lnTo>
                    <a:lnTo>
                      <a:pt x="5995053" y="1361934"/>
                    </a:lnTo>
                    <a:cubicBezTo>
                      <a:pt x="5999728" y="1372839"/>
                      <a:pt x="5998607" y="1385364"/>
                      <a:pt x="5992072" y="1395265"/>
                    </a:cubicBezTo>
                    <a:cubicBezTo>
                      <a:pt x="5985537" y="1405168"/>
                      <a:pt x="5974462" y="1411122"/>
                      <a:pt x="5962597" y="1411112"/>
                    </a:cubicBezTo>
                    <a:lnTo>
                      <a:pt x="5897545" y="1411112"/>
                    </a:lnTo>
                    <a:cubicBezTo>
                      <a:pt x="5841107" y="1411105"/>
                      <a:pt x="5790101" y="1377471"/>
                      <a:pt x="5767864" y="1325598"/>
                    </a:cubicBezTo>
                    <a:lnTo>
                      <a:pt x="5613841" y="966259"/>
                    </a:lnTo>
                    <a:cubicBezTo>
                      <a:pt x="5610596" y="958709"/>
                      <a:pt x="5599236" y="961884"/>
                      <a:pt x="5600365" y="969998"/>
                    </a:cubicBezTo>
                    <a:lnTo>
                      <a:pt x="5663371" y="1411112"/>
                    </a:lnTo>
                    <a:lnTo>
                      <a:pt x="5730752" y="2219607"/>
                    </a:lnTo>
                    <a:cubicBezTo>
                      <a:pt x="5731560" y="2229430"/>
                      <a:pt x="5728223" y="2239142"/>
                      <a:pt x="5721548" y="2246392"/>
                    </a:cubicBezTo>
                    <a:cubicBezTo>
                      <a:pt x="5714874" y="2253644"/>
                      <a:pt x="5705470" y="2257772"/>
                      <a:pt x="5695615" y="2257778"/>
                    </a:cubicBezTo>
                    <a:lnTo>
                      <a:pt x="5641781" y="2257778"/>
                    </a:lnTo>
                    <a:cubicBezTo>
                      <a:pt x="5572799" y="2257786"/>
                      <a:pt x="5513923" y="2207922"/>
                      <a:pt x="5502575" y="2139880"/>
                    </a:cubicBezTo>
                    <a:lnTo>
                      <a:pt x="5388204" y="1452880"/>
                    </a:lnTo>
                    <a:cubicBezTo>
                      <a:pt x="5386864" y="1444978"/>
                      <a:pt x="5375575" y="1444978"/>
                      <a:pt x="5374235" y="1452880"/>
                    </a:cubicBezTo>
                    <a:lnTo>
                      <a:pt x="5259794" y="2139880"/>
                    </a:lnTo>
                    <a:cubicBezTo>
                      <a:pt x="5248442" y="2207948"/>
                      <a:pt x="5189525" y="2257821"/>
                      <a:pt x="5120517" y="2257778"/>
                    </a:cubicBezTo>
                    <a:lnTo>
                      <a:pt x="5066683" y="2257778"/>
                    </a:lnTo>
                    <a:cubicBezTo>
                      <a:pt x="5056828" y="2257772"/>
                      <a:pt x="5047424" y="2253644"/>
                      <a:pt x="5040750" y="2246392"/>
                    </a:cubicBezTo>
                    <a:cubicBezTo>
                      <a:pt x="5034075" y="2239142"/>
                      <a:pt x="5030738" y="2229430"/>
                      <a:pt x="5031546" y="2219607"/>
                    </a:cubicBezTo>
                    <a:lnTo>
                      <a:pt x="5098927" y="1411112"/>
                    </a:lnTo>
                    <a:lnTo>
                      <a:pt x="5161933" y="969998"/>
                    </a:lnTo>
                    <a:moveTo>
                      <a:pt x="6968649" y="0"/>
                    </a:moveTo>
                    <a:cubicBezTo>
                      <a:pt x="6851748" y="0"/>
                      <a:pt x="6756982" y="94766"/>
                      <a:pt x="6756982" y="211667"/>
                    </a:cubicBezTo>
                    <a:lnTo>
                      <a:pt x="6756982" y="282222"/>
                    </a:lnTo>
                    <a:cubicBezTo>
                      <a:pt x="6756982" y="399123"/>
                      <a:pt x="6851748" y="493889"/>
                      <a:pt x="6968649" y="493889"/>
                    </a:cubicBezTo>
                    <a:cubicBezTo>
                      <a:pt x="7085550" y="493889"/>
                      <a:pt x="7180316" y="399123"/>
                      <a:pt x="7180316" y="282222"/>
                    </a:cubicBezTo>
                    <a:lnTo>
                      <a:pt x="7180316" y="211667"/>
                    </a:lnTo>
                    <a:cubicBezTo>
                      <a:pt x="7180316" y="94766"/>
                      <a:pt x="7085550" y="0"/>
                      <a:pt x="6968649" y="0"/>
                    </a:cubicBezTo>
                    <a:moveTo>
                      <a:pt x="6749433" y="969998"/>
                    </a:moveTo>
                    <a:cubicBezTo>
                      <a:pt x="6750632" y="961884"/>
                      <a:pt x="6739203" y="958709"/>
                      <a:pt x="6736028" y="966259"/>
                    </a:cubicBezTo>
                    <a:lnTo>
                      <a:pt x="6582004" y="1325598"/>
                    </a:lnTo>
                    <a:cubicBezTo>
                      <a:pt x="6559748" y="1377518"/>
                      <a:pt x="6508672" y="1411162"/>
                      <a:pt x="6452182" y="1411112"/>
                    </a:cubicBezTo>
                    <a:lnTo>
                      <a:pt x="6387130" y="1411112"/>
                    </a:lnTo>
                    <a:cubicBezTo>
                      <a:pt x="6375265" y="1411122"/>
                      <a:pt x="6364191" y="1405168"/>
                      <a:pt x="6357655" y="1395265"/>
                    </a:cubicBezTo>
                    <a:cubicBezTo>
                      <a:pt x="6351120" y="1385364"/>
                      <a:pt x="6350000" y="1372839"/>
                      <a:pt x="6354674" y="1361934"/>
                    </a:cubicBezTo>
                    <a:lnTo>
                      <a:pt x="6545316" y="917222"/>
                    </a:lnTo>
                    <a:lnTo>
                      <a:pt x="6615448" y="741821"/>
                    </a:lnTo>
                    <a:cubicBezTo>
                      <a:pt x="6658318" y="634683"/>
                      <a:pt x="6762094" y="564437"/>
                      <a:pt x="6877491" y="564445"/>
                    </a:cubicBezTo>
                    <a:lnTo>
                      <a:pt x="7059807" y="564445"/>
                    </a:lnTo>
                    <a:cubicBezTo>
                      <a:pt x="7175204" y="564437"/>
                      <a:pt x="7278980" y="634683"/>
                      <a:pt x="7321850" y="741821"/>
                    </a:cubicBezTo>
                    <a:lnTo>
                      <a:pt x="7391982" y="917222"/>
                    </a:lnTo>
                    <a:lnTo>
                      <a:pt x="7582553" y="1361934"/>
                    </a:lnTo>
                    <a:cubicBezTo>
                      <a:pt x="7587228" y="1372839"/>
                      <a:pt x="7586107" y="1385364"/>
                      <a:pt x="7579572" y="1395265"/>
                    </a:cubicBezTo>
                    <a:cubicBezTo>
                      <a:pt x="7573037" y="1405168"/>
                      <a:pt x="7561962" y="1411122"/>
                      <a:pt x="7550097" y="1411112"/>
                    </a:cubicBezTo>
                    <a:lnTo>
                      <a:pt x="7485045" y="1411112"/>
                    </a:lnTo>
                    <a:cubicBezTo>
                      <a:pt x="7428607" y="1411105"/>
                      <a:pt x="7377601" y="1377471"/>
                      <a:pt x="7355364" y="1325598"/>
                    </a:cubicBezTo>
                    <a:lnTo>
                      <a:pt x="7201341" y="966259"/>
                    </a:lnTo>
                    <a:cubicBezTo>
                      <a:pt x="7198095" y="958709"/>
                      <a:pt x="7186736" y="961884"/>
                      <a:pt x="7187865" y="969998"/>
                    </a:cubicBezTo>
                    <a:lnTo>
                      <a:pt x="7250871" y="1411112"/>
                    </a:lnTo>
                    <a:lnTo>
                      <a:pt x="7318252" y="2219607"/>
                    </a:lnTo>
                    <a:cubicBezTo>
                      <a:pt x="7319060" y="2229430"/>
                      <a:pt x="7315722" y="2239142"/>
                      <a:pt x="7309048" y="2246392"/>
                    </a:cubicBezTo>
                    <a:cubicBezTo>
                      <a:pt x="7302374" y="2253644"/>
                      <a:pt x="7292970" y="2257772"/>
                      <a:pt x="7283115" y="2257778"/>
                    </a:cubicBezTo>
                    <a:lnTo>
                      <a:pt x="7229281" y="2257778"/>
                    </a:lnTo>
                    <a:cubicBezTo>
                      <a:pt x="7160299" y="2257786"/>
                      <a:pt x="7101422" y="2207922"/>
                      <a:pt x="7090075" y="2139880"/>
                    </a:cubicBezTo>
                    <a:lnTo>
                      <a:pt x="6975704" y="1452880"/>
                    </a:lnTo>
                    <a:cubicBezTo>
                      <a:pt x="6974364" y="1444978"/>
                      <a:pt x="6963075" y="1444978"/>
                      <a:pt x="6961735" y="1452880"/>
                    </a:cubicBezTo>
                    <a:lnTo>
                      <a:pt x="6847294" y="2139880"/>
                    </a:lnTo>
                    <a:cubicBezTo>
                      <a:pt x="6835942" y="2207948"/>
                      <a:pt x="6777025" y="2257821"/>
                      <a:pt x="6708017" y="2257778"/>
                    </a:cubicBezTo>
                    <a:lnTo>
                      <a:pt x="6654183" y="2257778"/>
                    </a:lnTo>
                    <a:cubicBezTo>
                      <a:pt x="6644328" y="2257772"/>
                      <a:pt x="6634924" y="2253644"/>
                      <a:pt x="6628250" y="2246392"/>
                    </a:cubicBezTo>
                    <a:cubicBezTo>
                      <a:pt x="6621576" y="2239142"/>
                      <a:pt x="6618238" y="2229430"/>
                      <a:pt x="6619046" y="2219607"/>
                    </a:cubicBezTo>
                    <a:lnTo>
                      <a:pt x="6686427" y="1411112"/>
                    </a:lnTo>
                    <a:lnTo>
                      <a:pt x="6749433" y="969998"/>
                    </a:lnTo>
                    <a:moveTo>
                      <a:pt x="8556149" y="0"/>
                    </a:moveTo>
                    <a:cubicBezTo>
                      <a:pt x="8439248" y="0"/>
                      <a:pt x="8344482" y="94766"/>
                      <a:pt x="8344482" y="211667"/>
                    </a:cubicBezTo>
                    <a:lnTo>
                      <a:pt x="8344482" y="282222"/>
                    </a:lnTo>
                    <a:cubicBezTo>
                      <a:pt x="8344482" y="399123"/>
                      <a:pt x="8439248" y="493889"/>
                      <a:pt x="8556149" y="493889"/>
                    </a:cubicBezTo>
                    <a:cubicBezTo>
                      <a:pt x="8673050" y="493889"/>
                      <a:pt x="8767816" y="399123"/>
                      <a:pt x="8767816" y="282222"/>
                    </a:cubicBezTo>
                    <a:lnTo>
                      <a:pt x="8767816" y="211667"/>
                    </a:lnTo>
                    <a:cubicBezTo>
                      <a:pt x="8767816" y="94766"/>
                      <a:pt x="8673050" y="0"/>
                      <a:pt x="8556149" y="0"/>
                    </a:cubicBezTo>
                    <a:moveTo>
                      <a:pt x="8336933" y="969998"/>
                    </a:moveTo>
                    <a:cubicBezTo>
                      <a:pt x="8338132" y="961884"/>
                      <a:pt x="8326703" y="958709"/>
                      <a:pt x="8323528" y="966259"/>
                    </a:cubicBezTo>
                    <a:lnTo>
                      <a:pt x="8169504" y="1325598"/>
                    </a:lnTo>
                    <a:cubicBezTo>
                      <a:pt x="8147248" y="1377518"/>
                      <a:pt x="8096172" y="1411162"/>
                      <a:pt x="8039682" y="1411112"/>
                    </a:cubicBezTo>
                    <a:lnTo>
                      <a:pt x="7974630" y="1411112"/>
                    </a:lnTo>
                    <a:cubicBezTo>
                      <a:pt x="7962766" y="1411122"/>
                      <a:pt x="7951691" y="1405168"/>
                      <a:pt x="7945155" y="1395265"/>
                    </a:cubicBezTo>
                    <a:cubicBezTo>
                      <a:pt x="7938620" y="1385364"/>
                      <a:pt x="7937500" y="1372839"/>
                      <a:pt x="7942175" y="1361934"/>
                    </a:cubicBezTo>
                    <a:lnTo>
                      <a:pt x="8132816" y="917222"/>
                    </a:lnTo>
                    <a:lnTo>
                      <a:pt x="8202948" y="741821"/>
                    </a:lnTo>
                    <a:cubicBezTo>
                      <a:pt x="8245818" y="634683"/>
                      <a:pt x="8349594" y="564437"/>
                      <a:pt x="8464991" y="564445"/>
                    </a:cubicBezTo>
                    <a:lnTo>
                      <a:pt x="8647307" y="564445"/>
                    </a:lnTo>
                    <a:cubicBezTo>
                      <a:pt x="8762704" y="564437"/>
                      <a:pt x="8866480" y="634683"/>
                      <a:pt x="8909350" y="741821"/>
                    </a:cubicBezTo>
                    <a:lnTo>
                      <a:pt x="8979482" y="917222"/>
                    </a:lnTo>
                    <a:lnTo>
                      <a:pt x="9170053" y="1361934"/>
                    </a:lnTo>
                    <a:cubicBezTo>
                      <a:pt x="9174728" y="1372839"/>
                      <a:pt x="9173607" y="1385364"/>
                      <a:pt x="9167072" y="1395265"/>
                    </a:cubicBezTo>
                    <a:cubicBezTo>
                      <a:pt x="9160537" y="1405168"/>
                      <a:pt x="9149462" y="1411122"/>
                      <a:pt x="9137597" y="1411112"/>
                    </a:cubicBezTo>
                    <a:lnTo>
                      <a:pt x="9072545" y="1411112"/>
                    </a:lnTo>
                    <a:cubicBezTo>
                      <a:pt x="9016107" y="1411105"/>
                      <a:pt x="8965101" y="1377471"/>
                      <a:pt x="8942864" y="1325598"/>
                    </a:cubicBezTo>
                    <a:lnTo>
                      <a:pt x="8788841" y="966259"/>
                    </a:lnTo>
                    <a:cubicBezTo>
                      <a:pt x="8785595" y="958709"/>
                      <a:pt x="8774236" y="961884"/>
                      <a:pt x="8775365" y="969998"/>
                    </a:cubicBezTo>
                    <a:lnTo>
                      <a:pt x="8838371" y="1411112"/>
                    </a:lnTo>
                    <a:lnTo>
                      <a:pt x="8905752" y="2219607"/>
                    </a:lnTo>
                    <a:cubicBezTo>
                      <a:pt x="8906560" y="2229430"/>
                      <a:pt x="8903222" y="2239142"/>
                      <a:pt x="8896548" y="2246392"/>
                    </a:cubicBezTo>
                    <a:cubicBezTo>
                      <a:pt x="8889874" y="2253644"/>
                      <a:pt x="8880470" y="2257772"/>
                      <a:pt x="8870615" y="2257778"/>
                    </a:cubicBezTo>
                    <a:lnTo>
                      <a:pt x="8816781" y="2257778"/>
                    </a:lnTo>
                    <a:cubicBezTo>
                      <a:pt x="8747799" y="2257786"/>
                      <a:pt x="8688922" y="2207922"/>
                      <a:pt x="8677575" y="2139880"/>
                    </a:cubicBezTo>
                    <a:lnTo>
                      <a:pt x="8563204" y="1452880"/>
                    </a:lnTo>
                    <a:cubicBezTo>
                      <a:pt x="8561864" y="1444978"/>
                      <a:pt x="8550575" y="1444978"/>
                      <a:pt x="8549235" y="1452880"/>
                    </a:cubicBezTo>
                    <a:lnTo>
                      <a:pt x="8434794" y="2139880"/>
                    </a:lnTo>
                    <a:cubicBezTo>
                      <a:pt x="8423442" y="2207948"/>
                      <a:pt x="8364525" y="2257821"/>
                      <a:pt x="8295517" y="2257778"/>
                    </a:cubicBezTo>
                    <a:lnTo>
                      <a:pt x="8241683" y="2257778"/>
                    </a:lnTo>
                    <a:cubicBezTo>
                      <a:pt x="8231828" y="2257772"/>
                      <a:pt x="8222424" y="2253644"/>
                      <a:pt x="8215750" y="2246392"/>
                    </a:cubicBezTo>
                    <a:cubicBezTo>
                      <a:pt x="8209076" y="2239142"/>
                      <a:pt x="8205738" y="2229430"/>
                      <a:pt x="8206546" y="2219607"/>
                    </a:cubicBezTo>
                    <a:lnTo>
                      <a:pt x="8273927" y="1411112"/>
                    </a:lnTo>
                    <a:lnTo>
                      <a:pt x="8336933" y="969998"/>
                    </a:lnTo>
                    <a:moveTo>
                      <a:pt x="10143649" y="0"/>
                    </a:moveTo>
                    <a:cubicBezTo>
                      <a:pt x="10026748" y="0"/>
                      <a:pt x="9931982" y="94766"/>
                      <a:pt x="9931982" y="211667"/>
                    </a:cubicBezTo>
                    <a:lnTo>
                      <a:pt x="9931982" y="282222"/>
                    </a:lnTo>
                    <a:cubicBezTo>
                      <a:pt x="9931982" y="399123"/>
                      <a:pt x="10026748" y="493889"/>
                      <a:pt x="10143649" y="493889"/>
                    </a:cubicBezTo>
                    <a:cubicBezTo>
                      <a:pt x="10260550" y="493889"/>
                      <a:pt x="10355316" y="399123"/>
                      <a:pt x="10355316" y="282222"/>
                    </a:cubicBezTo>
                    <a:lnTo>
                      <a:pt x="10355316" y="211667"/>
                    </a:lnTo>
                    <a:cubicBezTo>
                      <a:pt x="10355316" y="94766"/>
                      <a:pt x="10260550" y="0"/>
                      <a:pt x="10143649" y="0"/>
                    </a:cubicBezTo>
                    <a:moveTo>
                      <a:pt x="9924433" y="969998"/>
                    </a:moveTo>
                    <a:cubicBezTo>
                      <a:pt x="9925632" y="961884"/>
                      <a:pt x="9914203" y="958709"/>
                      <a:pt x="9911028" y="966259"/>
                    </a:cubicBezTo>
                    <a:lnTo>
                      <a:pt x="9757004" y="1325598"/>
                    </a:lnTo>
                    <a:cubicBezTo>
                      <a:pt x="9734748" y="1377518"/>
                      <a:pt x="9683672" y="1411162"/>
                      <a:pt x="9627182" y="1411112"/>
                    </a:cubicBezTo>
                    <a:lnTo>
                      <a:pt x="9562130" y="1411112"/>
                    </a:lnTo>
                    <a:cubicBezTo>
                      <a:pt x="9550266" y="1411122"/>
                      <a:pt x="9539191" y="1405168"/>
                      <a:pt x="9532655" y="1395265"/>
                    </a:cubicBezTo>
                    <a:cubicBezTo>
                      <a:pt x="9526120" y="1385364"/>
                      <a:pt x="9525000" y="1372839"/>
                      <a:pt x="9529675" y="1361934"/>
                    </a:cubicBezTo>
                    <a:lnTo>
                      <a:pt x="9720316" y="917222"/>
                    </a:lnTo>
                    <a:lnTo>
                      <a:pt x="9790448" y="741821"/>
                    </a:lnTo>
                    <a:cubicBezTo>
                      <a:pt x="9833318" y="634683"/>
                      <a:pt x="9937094" y="564437"/>
                      <a:pt x="10052491" y="564445"/>
                    </a:cubicBezTo>
                    <a:lnTo>
                      <a:pt x="10234807" y="564445"/>
                    </a:lnTo>
                    <a:cubicBezTo>
                      <a:pt x="10350204" y="564437"/>
                      <a:pt x="10453980" y="634683"/>
                      <a:pt x="10496850" y="741821"/>
                    </a:cubicBezTo>
                    <a:lnTo>
                      <a:pt x="10566982" y="917222"/>
                    </a:lnTo>
                    <a:lnTo>
                      <a:pt x="10757553" y="1361934"/>
                    </a:lnTo>
                    <a:cubicBezTo>
                      <a:pt x="10762228" y="1372839"/>
                      <a:pt x="10761107" y="1385364"/>
                      <a:pt x="10754572" y="1395265"/>
                    </a:cubicBezTo>
                    <a:cubicBezTo>
                      <a:pt x="10748037" y="1405168"/>
                      <a:pt x="10736962" y="1411122"/>
                      <a:pt x="10725097" y="1411112"/>
                    </a:cubicBezTo>
                    <a:lnTo>
                      <a:pt x="10660045" y="1411112"/>
                    </a:lnTo>
                    <a:cubicBezTo>
                      <a:pt x="10603607" y="1411105"/>
                      <a:pt x="10552601" y="1377471"/>
                      <a:pt x="10530364" y="1325598"/>
                    </a:cubicBezTo>
                    <a:lnTo>
                      <a:pt x="10376341" y="966259"/>
                    </a:lnTo>
                    <a:cubicBezTo>
                      <a:pt x="10373095" y="958709"/>
                      <a:pt x="10361736" y="961884"/>
                      <a:pt x="10362865" y="969998"/>
                    </a:cubicBezTo>
                    <a:lnTo>
                      <a:pt x="10425871" y="1411112"/>
                    </a:lnTo>
                    <a:lnTo>
                      <a:pt x="10493252" y="2219607"/>
                    </a:lnTo>
                    <a:cubicBezTo>
                      <a:pt x="10494060" y="2229430"/>
                      <a:pt x="10490722" y="2239142"/>
                      <a:pt x="10484048" y="2246392"/>
                    </a:cubicBezTo>
                    <a:cubicBezTo>
                      <a:pt x="10477374" y="2253644"/>
                      <a:pt x="10467970" y="2257772"/>
                      <a:pt x="10458115" y="2257778"/>
                    </a:cubicBezTo>
                    <a:lnTo>
                      <a:pt x="10404281" y="2257778"/>
                    </a:lnTo>
                    <a:cubicBezTo>
                      <a:pt x="10335299" y="2257786"/>
                      <a:pt x="10276422" y="2207922"/>
                      <a:pt x="10265075" y="2139880"/>
                    </a:cubicBezTo>
                    <a:lnTo>
                      <a:pt x="10150704" y="1452880"/>
                    </a:lnTo>
                    <a:cubicBezTo>
                      <a:pt x="10149364" y="1444978"/>
                      <a:pt x="10138075" y="1444978"/>
                      <a:pt x="10136735" y="1452880"/>
                    </a:cubicBezTo>
                    <a:lnTo>
                      <a:pt x="10022294" y="2139880"/>
                    </a:lnTo>
                    <a:cubicBezTo>
                      <a:pt x="10010942" y="2207948"/>
                      <a:pt x="9952025" y="2257821"/>
                      <a:pt x="9883017" y="2257778"/>
                    </a:cubicBezTo>
                    <a:lnTo>
                      <a:pt x="9829183" y="2257778"/>
                    </a:lnTo>
                    <a:cubicBezTo>
                      <a:pt x="9819328" y="2257772"/>
                      <a:pt x="9809924" y="2253644"/>
                      <a:pt x="9803250" y="2246392"/>
                    </a:cubicBezTo>
                    <a:cubicBezTo>
                      <a:pt x="9796576" y="2239142"/>
                      <a:pt x="9793238" y="2229430"/>
                      <a:pt x="9794046" y="2219607"/>
                    </a:cubicBezTo>
                    <a:lnTo>
                      <a:pt x="9861427" y="1411112"/>
                    </a:lnTo>
                    <a:lnTo>
                      <a:pt x="9924433" y="969998"/>
                    </a:lnTo>
                    <a:moveTo>
                      <a:pt x="11731149" y="0"/>
                    </a:moveTo>
                    <a:cubicBezTo>
                      <a:pt x="11614248" y="0"/>
                      <a:pt x="11519482" y="94766"/>
                      <a:pt x="11519482" y="211667"/>
                    </a:cubicBezTo>
                    <a:lnTo>
                      <a:pt x="11519482" y="282222"/>
                    </a:lnTo>
                    <a:cubicBezTo>
                      <a:pt x="11519482" y="399123"/>
                      <a:pt x="11614248" y="493889"/>
                      <a:pt x="11731149" y="493889"/>
                    </a:cubicBezTo>
                    <a:cubicBezTo>
                      <a:pt x="11848050" y="493889"/>
                      <a:pt x="11942816" y="399123"/>
                      <a:pt x="11942816" y="282222"/>
                    </a:cubicBezTo>
                    <a:lnTo>
                      <a:pt x="11942816" y="211667"/>
                    </a:lnTo>
                    <a:cubicBezTo>
                      <a:pt x="11942816" y="94766"/>
                      <a:pt x="11848050" y="0"/>
                      <a:pt x="11731149" y="0"/>
                    </a:cubicBezTo>
                    <a:moveTo>
                      <a:pt x="11511933" y="969998"/>
                    </a:moveTo>
                    <a:cubicBezTo>
                      <a:pt x="11513132" y="961884"/>
                      <a:pt x="11501703" y="958709"/>
                      <a:pt x="11498528" y="966259"/>
                    </a:cubicBezTo>
                    <a:lnTo>
                      <a:pt x="11344504" y="1325598"/>
                    </a:lnTo>
                    <a:cubicBezTo>
                      <a:pt x="11322248" y="1377518"/>
                      <a:pt x="11271172" y="1411162"/>
                      <a:pt x="11214682" y="1411112"/>
                    </a:cubicBezTo>
                    <a:lnTo>
                      <a:pt x="11149630" y="1411112"/>
                    </a:lnTo>
                    <a:cubicBezTo>
                      <a:pt x="11137766" y="1411122"/>
                      <a:pt x="11126691" y="1405168"/>
                      <a:pt x="11120155" y="1395265"/>
                    </a:cubicBezTo>
                    <a:cubicBezTo>
                      <a:pt x="11113620" y="1385364"/>
                      <a:pt x="11112500" y="1372839"/>
                      <a:pt x="11117175" y="1361934"/>
                    </a:cubicBezTo>
                    <a:lnTo>
                      <a:pt x="11307816" y="917222"/>
                    </a:lnTo>
                    <a:lnTo>
                      <a:pt x="11377948" y="741821"/>
                    </a:lnTo>
                    <a:cubicBezTo>
                      <a:pt x="11420818" y="634683"/>
                      <a:pt x="11524594" y="564437"/>
                      <a:pt x="11639991" y="564445"/>
                    </a:cubicBezTo>
                    <a:lnTo>
                      <a:pt x="11822307" y="564445"/>
                    </a:lnTo>
                    <a:cubicBezTo>
                      <a:pt x="11937704" y="564437"/>
                      <a:pt x="12041480" y="634683"/>
                      <a:pt x="12084350" y="741821"/>
                    </a:cubicBezTo>
                    <a:lnTo>
                      <a:pt x="12154482" y="917222"/>
                    </a:lnTo>
                    <a:lnTo>
                      <a:pt x="12345053" y="1361934"/>
                    </a:lnTo>
                    <a:cubicBezTo>
                      <a:pt x="12349728" y="1372839"/>
                      <a:pt x="12348607" y="1385364"/>
                      <a:pt x="12342072" y="1395265"/>
                    </a:cubicBezTo>
                    <a:cubicBezTo>
                      <a:pt x="12335537" y="1405168"/>
                      <a:pt x="12324462" y="1411122"/>
                      <a:pt x="12312597" y="1411112"/>
                    </a:cubicBezTo>
                    <a:lnTo>
                      <a:pt x="12247545" y="1411112"/>
                    </a:lnTo>
                    <a:cubicBezTo>
                      <a:pt x="12191107" y="1411105"/>
                      <a:pt x="12140101" y="1377471"/>
                      <a:pt x="12117864" y="1325598"/>
                    </a:cubicBezTo>
                    <a:lnTo>
                      <a:pt x="11963841" y="966259"/>
                    </a:lnTo>
                    <a:cubicBezTo>
                      <a:pt x="11960595" y="958709"/>
                      <a:pt x="11949236" y="961884"/>
                      <a:pt x="11950365" y="969998"/>
                    </a:cubicBezTo>
                    <a:lnTo>
                      <a:pt x="12013371" y="1411112"/>
                    </a:lnTo>
                    <a:lnTo>
                      <a:pt x="12080752" y="2219607"/>
                    </a:lnTo>
                    <a:cubicBezTo>
                      <a:pt x="12081560" y="2229430"/>
                      <a:pt x="12078222" y="2239142"/>
                      <a:pt x="12071548" y="2246392"/>
                    </a:cubicBezTo>
                    <a:cubicBezTo>
                      <a:pt x="12064874" y="2253644"/>
                      <a:pt x="12055470" y="2257772"/>
                      <a:pt x="12045615" y="2257778"/>
                    </a:cubicBezTo>
                    <a:lnTo>
                      <a:pt x="11991781" y="2257778"/>
                    </a:lnTo>
                    <a:cubicBezTo>
                      <a:pt x="11922799" y="2257786"/>
                      <a:pt x="11863922" y="2207922"/>
                      <a:pt x="11852575" y="2139880"/>
                    </a:cubicBezTo>
                    <a:lnTo>
                      <a:pt x="11738204" y="1452880"/>
                    </a:lnTo>
                    <a:cubicBezTo>
                      <a:pt x="11736864" y="1444978"/>
                      <a:pt x="11725575" y="1444978"/>
                      <a:pt x="11724235" y="1452880"/>
                    </a:cubicBezTo>
                    <a:lnTo>
                      <a:pt x="11609794" y="2139880"/>
                    </a:lnTo>
                    <a:cubicBezTo>
                      <a:pt x="11598442" y="2207948"/>
                      <a:pt x="11539525" y="2257821"/>
                      <a:pt x="11470517" y="2257778"/>
                    </a:cubicBezTo>
                    <a:lnTo>
                      <a:pt x="11416683" y="2257778"/>
                    </a:lnTo>
                    <a:cubicBezTo>
                      <a:pt x="11406828" y="2257772"/>
                      <a:pt x="11397424" y="2253644"/>
                      <a:pt x="11390750" y="2246392"/>
                    </a:cubicBezTo>
                    <a:cubicBezTo>
                      <a:pt x="11384076" y="2239142"/>
                      <a:pt x="11380738" y="2229430"/>
                      <a:pt x="11381546" y="2219607"/>
                    </a:cubicBezTo>
                    <a:lnTo>
                      <a:pt x="11448927" y="1411112"/>
                    </a:lnTo>
                    <a:lnTo>
                      <a:pt x="11511933" y="969998"/>
                    </a:lnTo>
                    <a:moveTo>
                      <a:pt x="13318649" y="0"/>
                    </a:moveTo>
                    <a:cubicBezTo>
                      <a:pt x="13201749" y="0"/>
                      <a:pt x="13106983" y="94766"/>
                      <a:pt x="13106983" y="211667"/>
                    </a:cubicBezTo>
                    <a:lnTo>
                      <a:pt x="13106983" y="282222"/>
                    </a:lnTo>
                    <a:cubicBezTo>
                      <a:pt x="13106983" y="399123"/>
                      <a:pt x="13201749" y="493889"/>
                      <a:pt x="13318649" y="493889"/>
                    </a:cubicBezTo>
                    <a:cubicBezTo>
                      <a:pt x="13435549" y="493889"/>
                      <a:pt x="13530315" y="399123"/>
                      <a:pt x="13530315" y="282222"/>
                    </a:cubicBezTo>
                    <a:lnTo>
                      <a:pt x="13530315" y="211667"/>
                    </a:lnTo>
                    <a:cubicBezTo>
                      <a:pt x="13530315" y="94766"/>
                      <a:pt x="13435549" y="0"/>
                      <a:pt x="13318649" y="0"/>
                    </a:cubicBezTo>
                    <a:moveTo>
                      <a:pt x="13099433" y="969998"/>
                    </a:moveTo>
                    <a:cubicBezTo>
                      <a:pt x="13100633" y="961884"/>
                      <a:pt x="13089203" y="958709"/>
                      <a:pt x="13086028" y="966259"/>
                    </a:cubicBezTo>
                    <a:lnTo>
                      <a:pt x="12932004" y="1325598"/>
                    </a:lnTo>
                    <a:cubicBezTo>
                      <a:pt x="12909748" y="1377518"/>
                      <a:pt x="12858672" y="1411162"/>
                      <a:pt x="12802182" y="1411112"/>
                    </a:cubicBezTo>
                    <a:lnTo>
                      <a:pt x="12737130" y="1411112"/>
                    </a:lnTo>
                    <a:cubicBezTo>
                      <a:pt x="12725266" y="1411122"/>
                      <a:pt x="12714191" y="1405168"/>
                      <a:pt x="12707655" y="1395265"/>
                    </a:cubicBezTo>
                    <a:cubicBezTo>
                      <a:pt x="12701120" y="1385364"/>
                      <a:pt x="12700000" y="1372839"/>
                      <a:pt x="12704675" y="1361934"/>
                    </a:cubicBezTo>
                    <a:lnTo>
                      <a:pt x="12895316" y="917222"/>
                    </a:lnTo>
                    <a:lnTo>
                      <a:pt x="12965448" y="741821"/>
                    </a:lnTo>
                    <a:cubicBezTo>
                      <a:pt x="13008318" y="634683"/>
                      <a:pt x="13112094" y="564437"/>
                      <a:pt x="13227492" y="564445"/>
                    </a:cubicBezTo>
                    <a:lnTo>
                      <a:pt x="13409806" y="564445"/>
                    </a:lnTo>
                    <a:cubicBezTo>
                      <a:pt x="13525204" y="564437"/>
                      <a:pt x="13628980" y="634683"/>
                      <a:pt x="13671851" y="741821"/>
                    </a:cubicBezTo>
                    <a:lnTo>
                      <a:pt x="13741983" y="917222"/>
                    </a:lnTo>
                    <a:lnTo>
                      <a:pt x="13932553" y="1361934"/>
                    </a:lnTo>
                    <a:cubicBezTo>
                      <a:pt x="13937227" y="1372839"/>
                      <a:pt x="13936107" y="1385364"/>
                      <a:pt x="13929573" y="1395265"/>
                    </a:cubicBezTo>
                    <a:cubicBezTo>
                      <a:pt x="13923037" y="1405168"/>
                      <a:pt x="13911962" y="1411122"/>
                      <a:pt x="13900097" y="1411112"/>
                    </a:cubicBezTo>
                    <a:lnTo>
                      <a:pt x="13835045" y="1411112"/>
                    </a:lnTo>
                    <a:cubicBezTo>
                      <a:pt x="13778607" y="1411105"/>
                      <a:pt x="13727601" y="1377471"/>
                      <a:pt x="13705363" y="1325598"/>
                    </a:cubicBezTo>
                    <a:lnTo>
                      <a:pt x="13551342" y="966259"/>
                    </a:lnTo>
                    <a:cubicBezTo>
                      <a:pt x="13548095" y="958709"/>
                      <a:pt x="13536736" y="961884"/>
                      <a:pt x="13537865" y="969998"/>
                    </a:cubicBezTo>
                    <a:lnTo>
                      <a:pt x="13600872" y="1411112"/>
                    </a:lnTo>
                    <a:lnTo>
                      <a:pt x="13668252" y="2219607"/>
                    </a:lnTo>
                    <a:cubicBezTo>
                      <a:pt x="13669060" y="2229430"/>
                      <a:pt x="13665722" y="2239142"/>
                      <a:pt x="13659048" y="2246392"/>
                    </a:cubicBezTo>
                    <a:cubicBezTo>
                      <a:pt x="13652374" y="2253644"/>
                      <a:pt x="13642970" y="2257772"/>
                      <a:pt x="13633115" y="2257778"/>
                    </a:cubicBezTo>
                    <a:lnTo>
                      <a:pt x="13579281" y="2257778"/>
                    </a:lnTo>
                    <a:cubicBezTo>
                      <a:pt x="13510299" y="2257786"/>
                      <a:pt x="13451422" y="2207922"/>
                      <a:pt x="13440076" y="2139880"/>
                    </a:cubicBezTo>
                    <a:lnTo>
                      <a:pt x="13325704" y="1452880"/>
                    </a:lnTo>
                    <a:cubicBezTo>
                      <a:pt x="13324363" y="1444978"/>
                      <a:pt x="13313076" y="1444978"/>
                      <a:pt x="13311735" y="1452880"/>
                    </a:cubicBezTo>
                    <a:lnTo>
                      <a:pt x="13197294" y="2139880"/>
                    </a:lnTo>
                    <a:cubicBezTo>
                      <a:pt x="13185942" y="2207948"/>
                      <a:pt x="13127025" y="2257821"/>
                      <a:pt x="13058017" y="2257778"/>
                    </a:cubicBezTo>
                    <a:lnTo>
                      <a:pt x="13004183" y="2257778"/>
                    </a:lnTo>
                    <a:cubicBezTo>
                      <a:pt x="12994328" y="2257772"/>
                      <a:pt x="12984924" y="2253644"/>
                      <a:pt x="12978250" y="2246392"/>
                    </a:cubicBezTo>
                    <a:cubicBezTo>
                      <a:pt x="12971576" y="2239142"/>
                      <a:pt x="12968239" y="2229430"/>
                      <a:pt x="12969046" y="2219607"/>
                    </a:cubicBezTo>
                    <a:lnTo>
                      <a:pt x="13036427" y="1411112"/>
                    </a:lnTo>
                    <a:lnTo>
                      <a:pt x="13099433" y="969998"/>
                    </a:lnTo>
                    <a:moveTo>
                      <a:pt x="14906149" y="0"/>
                    </a:moveTo>
                    <a:cubicBezTo>
                      <a:pt x="14789249" y="0"/>
                      <a:pt x="14694483" y="94766"/>
                      <a:pt x="14694483" y="211667"/>
                    </a:cubicBezTo>
                    <a:lnTo>
                      <a:pt x="14694483" y="282222"/>
                    </a:lnTo>
                    <a:cubicBezTo>
                      <a:pt x="14694483" y="399123"/>
                      <a:pt x="14789249" y="493889"/>
                      <a:pt x="14906149" y="493889"/>
                    </a:cubicBezTo>
                    <a:cubicBezTo>
                      <a:pt x="15023049" y="493889"/>
                      <a:pt x="15117815" y="399123"/>
                      <a:pt x="15117815" y="282222"/>
                    </a:cubicBezTo>
                    <a:lnTo>
                      <a:pt x="15117815" y="211667"/>
                    </a:lnTo>
                    <a:cubicBezTo>
                      <a:pt x="15117815" y="94766"/>
                      <a:pt x="15023049" y="0"/>
                      <a:pt x="14906149" y="0"/>
                    </a:cubicBezTo>
                    <a:moveTo>
                      <a:pt x="14686933" y="969998"/>
                    </a:moveTo>
                    <a:cubicBezTo>
                      <a:pt x="14688133" y="961884"/>
                      <a:pt x="14676703" y="958709"/>
                      <a:pt x="14673528" y="966259"/>
                    </a:cubicBezTo>
                    <a:lnTo>
                      <a:pt x="14519504" y="1325598"/>
                    </a:lnTo>
                    <a:cubicBezTo>
                      <a:pt x="14497248" y="1377518"/>
                      <a:pt x="14446172" y="1411162"/>
                      <a:pt x="14389683" y="1411112"/>
                    </a:cubicBezTo>
                    <a:lnTo>
                      <a:pt x="14324629" y="1411112"/>
                    </a:lnTo>
                    <a:cubicBezTo>
                      <a:pt x="14312765" y="1411122"/>
                      <a:pt x="14301690" y="1405168"/>
                      <a:pt x="14295155" y="1395265"/>
                    </a:cubicBezTo>
                    <a:cubicBezTo>
                      <a:pt x="14288619" y="1385364"/>
                      <a:pt x="14287500" y="1372839"/>
                      <a:pt x="14292174" y="1361934"/>
                    </a:cubicBezTo>
                    <a:lnTo>
                      <a:pt x="14482815" y="917222"/>
                    </a:lnTo>
                    <a:lnTo>
                      <a:pt x="14552947" y="741821"/>
                    </a:lnTo>
                    <a:cubicBezTo>
                      <a:pt x="14595818" y="634683"/>
                      <a:pt x="14699594" y="564437"/>
                      <a:pt x="14814992" y="564445"/>
                    </a:cubicBezTo>
                    <a:lnTo>
                      <a:pt x="14997306" y="564445"/>
                    </a:lnTo>
                    <a:cubicBezTo>
                      <a:pt x="15112704" y="564437"/>
                      <a:pt x="15216480" y="634683"/>
                      <a:pt x="15259351" y="741821"/>
                    </a:cubicBezTo>
                    <a:lnTo>
                      <a:pt x="15329483" y="917222"/>
                    </a:lnTo>
                    <a:lnTo>
                      <a:pt x="15520053" y="1361934"/>
                    </a:lnTo>
                    <a:cubicBezTo>
                      <a:pt x="15524727" y="1372839"/>
                      <a:pt x="15523607" y="1385364"/>
                      <a:pt x="15517073" y="1395265"/>
                    </a:cubicBezTo>
                    <a:cubicBezTo>
                      <a:pt x="15510537" y="1405168"/>
                      <a:pt x="15499462" y="1411122"/>
                      <a:pt x="15487597" y="1411112"/>
                    </a:cubicBezTo>
                    <a:lnTo>
                      <a:pt x="15422545" y="1411112"/>
                    </a:lnTo>
                    <a:cubicBezTo>
                      <a:pt x="15366107" y="1411105"/>
                      <a:pt x="15315101" y="1377471"/>
                      <a:pt x="15292863" y="1325598"/>
                    </a:cubicBezTo>
                    <a:lnTo>
                      <a:pt x="15138842" y="966259"/>
                    </a:lnTo>
                    <a:cubicBezTo>
                      <a:pt x="15135595" y="958709"/>
                      <a:pt x="15124236" y="961884"/>
                      <a:pt x="15125365" y="969998"/>
                    </a:cubicBezTo>
                    <a:lnTo>
                      <a:pt x="15188372" y="1411112"/>
                    </a:lnTo>
                    <a:lnTo>
                      <a:pt x="15255752" y="2219607"/>
                    </a:lnTo>
                    <a:cubicBezTo>
                      <a:pt x="15256560" y="2229430"/>
                      <a:pt x="15253222" y="2239142"/>
                      <a:pt x="15246548" y="2246392"/>
                    </a:cubicBezTo>
                    <a:cubicBezTo>
                      <a:pt x="15239874" y="2253644"/>
                      <a:pt x="15230470" y="2257772"/>
                      <a:pt x="15220615" y="2257778"/>
                    </a:cubicBezTo>
                    <a:lnTo>
                      <a:pt x="15166781" y="2257778"/>
                    </a:lnTo>
                    <a:cubicBezTo>
                      <a:pt x="15097799" y="2257786"/>
                      <a:pt x="15038922" y="2207922"/>
                      <a:pt x="15027576" y="2139880"/>
                    </a:cubicBezTo>
                    <a:lnTo>
                      <a:pt x="14913204" y="1452880"/>
                    </a:lnTo>
                    <a:cubicBezTo>
                      <a:pt x="14911863" y="1444978"/>
                      <a:pt x="14900576" y="1444978"/>
                      <a:pt x="14899235" y="1452880"/>
                    </a:cubicBezTo>
                    <a:lnTo>
                      <a:pt x="14784794" y="2139880"/>
                    </a:lnTo>
                    <a:cubicBezTo>
                      <a:pt x="14773442" y="2207948"/>
                      <a:pt x="14714525" y="2257821"/>
                      <a:pt x="14645517" y="2257778"/>
                    </a:cubicBezTo>
                    <a:lnTo>
                      <a:pt x="14591683" y="2257778"/>
                    </a:lnTo>
                    <a:cubicBezTo>
                      <a:pt x="14581828" y="2257772"/>
                      <a:pt x="14572425" y="2253644"/>
                      <a:pt x="14565750" y="2246392"/>
                    </a:cubicBezTo>
                    <a:cubicBezTo>
                      <a:pt x="14559076" y="2239142"/>
                      <a:pt x="14555738" y="2229430"/>
                      <a:pt x="14556547" y="2219607"/>
                    </a:cubicBezTo>
                    <a:lnTo>
                      <a:pt x="14623927" y="1411112"/>
                    </a:lnTo>
                    <a:lnTo>
                      <a:pt x="14686933" y="969998"/>
                    </a:lnTo>
                    <a:moveTo>
                      <a:pt x="618649" y="2575278"/>
                    </a:moveTo>
                    <a:cubicBezTo>
                      <a:pt x="501749" y="2575278"/>
                      <a:pt x="406982" y="2670045"/>
                      <a:pt x="406982" y="2786945"/>
                    </a:cubicBezTo>
                    <a:lnTo>
                      <a:pt x="406982" y="2857500"/>
                    </a:lnTo>
                    <a:cubicBezTo>
                      <a:pt x="406982" y="2974401"/>
                      <a:pt x="501749" y="3069167"/>
                      <a:pt x="618649" y="3069167"/>
                    </a:cubicBezTo>
                    <a:cubicBezTo>
                      <a:pt x="735549" y="3069167"/>
                      <a:pt x="830316" y="2974401"/>
                      <a:pt x="830316" y="2857500"/>
                    </a:cubicBezTo>
                    <a:lnTo>
                      <a:pt x="830316" y="2786945"/>
                    </a:lnTo>
                    <a:cubicBezTo>
                      <a:pt x="830316" y="2670045"/>
                      <a:pt x="735549" y="2575278"/>
                      <a:pt x="618649" y="2575278"/>
                    </a:cubicBezTo>
                    <a:moveTo>
                      <a:pt x="399433" y="3545276"/>
                    </a:moveTo>
                    <a:cubicBezTo>
                      <a:pt x="400632" y="3537162"/>
                      <a:pt x="389202" y="3533987"/>
                      <a:pt x="386027" y="3541537"/>
                    </a:cubicBezTo>
                    <a:lnTo>
                      <a:pt x="232005" y="3900876"/>
                    </a:lnTo>
                    <a:cubicBezTo>
                      <a:pt x="209748" y="3952796"/>
                      <a:pt x="158672" y="3986440"/>
                      <a:pt x="102182" y="3986389"/>
                    </a:cubicBezTo>
                    <a:lnTo>
                      <a:pt x="37130" y="3986389"/>
                    </a:lnTo>
                    <a:cubicBezTo>
                      <a:pt x="25266" y="3986400"/>
                      <a:pt x="14190" y="3980445"/>
                      <a:pt x="7655" y="3970543"/>
                    </a:cubicBezTo>
                    <a:cubicBezTo>
                      <a:pt x="1120" y="3960641"/>
                      <a:pt x="0" y="3948116"/>
                      <a:pt x="4675" y="3937212"/>
                    </a:cubicBezTo>
                    <a:lnTo>
                      <a:pt x="195316" y="3492500"/>
                    </a:lnTo>
                    <a:lnTo>
                      <a:pt x="265448" y="3317099"/>
                    </a:lnTo>
                    <a:cubicBezTo>
                      <a:pt x="308318" y="3209961"/>
                      <a:pt x="412094" y="3139715"/>
                      <a:pt x="527491" y="3139722"/>
                    </a:cubicBezTo>
                    <a:lnTo>
                      <a:pt x="709807" y="3139722"/>
                    </a:lnTo>
                    <a:cubicBezTo>
                      <a:pt x="825204" y="3139715"/>
                      <a:pt x="928980" y="3209961"/>
                      <a:pt x="971850" y="3317099"/>
                    </a:cubicBezTo>
                    <a:lnTo>
                      <a:pt x="1041982" y="3492500"/>
                    </a:lnTo>
                    <a:lnTo>
                      <a:pt x="1232553" y="3937212"/>
                    </a:lnTo>
                    <a:cubicBezTo>
                      <a:pt x="1237228" y="3948116"/>
                      <a:pt x="1236108" y="3960641"/>
                      <a:pt x="1229572" y="3970543"/>
                    </a:cubicBezTo>
                    <a:cubicBezTo>
                      <a:pt x="1223037" y="3980445"/>
                      <a:pt x="1211962" y="3986400"/>
                      <a:pt x="1200097" y="3986389"/>
                    </a:cubicBezTo>
                    <a:lnTo>
                      <a:pt x="1135045" y="3986389"/>
                    </a:lnTo>
                    <a:cubicBezTo>
                      <a:pt x="1078607" y="3986383"/>
                      <a:pt x="1027601" y="3952749"/>
                      <a:pt x="1005364" y="3900876"/>
                    </a:cubicBezTo>
                    <a:lnTo>
                      <a:pt x="851341" y="3541537"/>
                    </a:lnTo>
                    <a:cubicBezTo>
                      <a:pt x="848096" y="3533987"/>
                      <a:pt x="836736" y="3537162"/>
                      <a:pt x="837865" y="3545276"/>
                    </a:cubicBezTo>
                    <a:lnTo>
                      <a:pt x="900871" y="3986389"/>
                    </a:lnTo>
                    <a:lnTo>
                      <a:pt x="968252" y="4794886"/>
                    </a:lnTo>
                    <a:cubicBezTo>
                      <a:pt x="969060" y="4804708"/>
                      <a:pt x="965723" y="4814419"/>
                      <a:pt x="959048" y="4821670"/>
                    </a:cubicBezTo>
                    <a:cubicBezTo>
                      <a:pt x="952374" y="4828922"/>
                      <a:pt x="942970" y="4833050"/>
                      <a:pt x="933115" y="4833056"/>
                    </a:cubicBezTo>
                    <a:lnTo>
                      <a:pt x="879281" y="4833056"/>
                    </a:lnTo>
                    <a:cubicBezTo>
                      <a:pt x="810300" y="4833065"/>
                      <a:pt x="751423" y="4783200"/>
                      <a:pt x="740075" y="4715157"/>
                    </a:cubicBezTo>
                    <a:lnTo>
                      <a:pt x="625705" y="4028158"/>
                    </a:lnTo>
                    <a:cubicBezTo>
                      <a:pt x="624364" y="4020256"/>
                      <a:pt x="613075" y="4020256"/>
                      <a:pt x="611735" y="4028158"/>
                    </a:cubicBezTo>
                    <a:lnTo>
                      <a:pt x="497293" y="4715157"/>
                    </a:lnTo>
                    <a:cubicBezTo>
                      <a:pt x="485942" y="4783226"/>
                      <a:pt x="427025" y="4833099"/>
                      <a:pt x="358017" y="4833056"/>
                    </a:cubicBezTo>
                    <a:lnTo>
                      <a:pt x="304183" y="4833056"/>
                    </a:lnTo>
                    <a:cubicBezTo>
                      <a:pt x="294328" y="4833050"/>
                      <a:pt x="284924" y="4828922"/>
                      <a:pt x="278250" y="4821670"/>
                    </a:cubicBezTo>
                    <a:cubicBezTo>
                      <a:pt x="271575" y="4814419"/>
                      <a:pt x="268238" y="4804708"/>
                      <a:pt x="269046" y="4794886"/>
                    </a:cubicBezTo>
                    <a:lnTo>
                      <a:pt x="336427" y="3986389"/>
                    </a:lnTo>
                    <a:lnTo>
                      <a:pt x="399433" y="3545276"/>
                    </a:lnTo>
                    <a:moveTo>
                      <a:pt x="2206149" y="2575278"/>
                    </a:moveTo>
                    <a:cubicBezTo>
                      <a:pt x="2089249" y="2575278"/>
                      <a:pt x="1994482" y="2670045"/>
                      <a:pt x="1994482" y="2786945"/>
                    </a:cubicBezTo>
                    <a:lnTo>
                      <a:pt x="1994482" y="2857500"/>
                    </a:lnTo>
                    <a:cubicBezTo>
                      <a:pt x="1994482" y="2974401"/>
                      <a:pt x="2089249" y="3069167"/>
                      <a:pt x="2206149" y="3069167"/>
                    </a:cubicBezTo>
                    <a:cubicBezTo>
                      <a:pt x="2323049" y="3069167"/>
                      <a:pt x="2417816" y="2974401"/>
                      <a:pt x="2417816" y="2857500"/>
                    </a:cubicBezTo>
                    <a:lnTo>
                      <a:pt x="2417816" y="2786945"/>
                    </a:lnTo>
                    <a:cubicBezTo>
                      <a:pt x="2417816" y="2670045"/>
                      <a:pt x="2323049" y="2575278"/>
                      <a:pt x="2206149" y="2575278"/>
                    </a:cubicBezTo>
                    <a:moveTo>
                      <a:pt x="1986933" y="3545276"/>
                    </a:moveTo>
                    <a:cubicBezTo>
                      <a:pt x="1988132" y="3537162"/>
                      <a:pt x="1976702" y="3533987"/>
                      <a:pt x="1973527" y="3541537"/>
                    </a:cubicBezTo>
                    <a:lnTo>
                      <a:pt x="1819505" y="3900876"/>
                    </a:lnTo>
                    <a:cubicBezTo>
                      <a:pt x="1797248" y="3952796"/>
                      <a:pt x="1746172" y="3986440"/>
                      <a:pt x="1689682" y="3986389"/>
                    </a:cubicBezTo>
                    <a:lnTo>
                      <a:pt x="1624630" y="3986389"/>
                    </a:lnTo>
                    <a:cubicBezTo>
                      <a:pt x="1612766" y="3986400"/>
                      <a:pt x="1601690" y="3980445"/>
                      <a:pt x="1595155" y="3970543"/>
                    </a:cubicBezTo>
                    <a:cubicBezTo>
                      <a:pt x="1588620" y="3960641"/>
                      <a:pt x="1587500" y="3948116"/>
                      <a:pt x="1592175" y="3937212"/>
                    </a:cubicBezTo>
                    <a:lnTo>
                      <a:pt x="1782816" y="3492500"/>
                    </a:lnTo>
                    <a:lnTo>
                      <a:pt x="1852948" y="3317099"/>
                    </a:lnTo>
                    <a:cubicBezTo>
                      <a:pt x="1895818" y="3209961"/>
                      <a:pt x="1999595" y="3139715"/>
                      <a:pt x="2114991" y="3139722"/>
                    </a:cubicBezTo>
                    <a:lnTo>
                      <a:pt x="2297307" y="3139722"/>
                    </a:lnTo>
                    <a:cubicBezTo>
                      <a:pt x="2412703" y="3139715"/>
                      <a:pt x="2516480" y="3209961"/>
                      <a:pt x="2559350" y="3317099"/>
                    </a:cubicBezTo>
                    <a:lnTo>
                      <a:pt x="2629482" y="3492500"/>
                    </a:lnTo>
                    <a:lnTo>
                      <a:pt x="2820053" y="3937212"/>
                    </a:lnTo>
                    <a:cubicBezTo>
                      <a:pt x="2824728" y="3948116"/>
                      <a:pt x="2823608" y="3960641"/>
                      <a:pt x="2817072" y="3970543"/>
                    </a:cubicBezTo>
                    <a:cubicBezTo>
                      <a:pt x="2810537" y="3980445"/>
                      <a:pt x="2799462" y="3986400"/>
                      <a:pt x="2787597" y="3986389"/>
                    </a:cubicBezTo>
                    <a:lnTo>
                      <a:pt x="2722545" y="3986389"/>
                    </a:lnTo>
                    <a:cubicBezTo>
                      <a:pt x="2666107" y="3986383"/>
                      <a:pt x="2615101" y="3952749"/>
                      <a:pt x="2592864" y="3900876"/>
                    </a:cubicBezTo>
                    <a:lnTo>
                      <a:pt x="2438841" y="3541537"/>
                    </a:lnTo>
                    <a:cubicBezTo>
                      <a:pt x="2435596" y="3533987"/>
                      <a:pt x="2424236" y="3537162"/>
                      <a:pt x="2425365" y="3545276"/>
                    </a:cubicBezTo>
                    <a:lnTo>
                      <a:pt x="2488371" y="3986389"/>
                    </a:lnTo>
                    <a:lnTo>
                      <a:pt x="2555752" y="4794886"/>
                    </a:lnTo>
                    <a:cubicBezTo>
                      <a:pt x="2556560" y="4804708"/>
                      <a:pt x="2553223" y="4814419"/>
                      <a:pt x="2546548" y="4821670"/>
                    </a:cubicBezTo>
                    <a:cubicBezTo>
                      <a:pt x="2539874" y="4828922"/>
                      <a:pt x="2530470" y="4833050"/>
                      <a:pt x="2520615" y="4833056"/>
                    </a:cubicBezTo>
                    <a:lnTo>
                      <a:pt x="2466781" y="4833056"/>
                    </a:lnTo>
                    <a:cubicBezTo>
                      <a:pt x="2397800" y="4833065"/>
                      <a:pt x="2338923" y="4783200"/>
                      <a:pt x="2327575" y="4715157"/>
                    </a:cubicBezTo>
                    <a:lnTo>
                      <a:pt x="2213205" y="4028158"/>
                    </a:lnTo>
                    <a:cubicBezTo>
                      <a:pt x="2211864" y="4020256"/>
                      <a:pt x="2200575" y="4020256"/>
                      <a:pt x="2199234" y="4028158"/>
                    </a:cubicBezTo>
                    <a:lnTo>
                      <a:pt x="2084793" y="4715157"/>
                    </a:lnTo>
                    <a:cubicBezTo>
                      <a:pt x="2073442" y="4783226"/>
                      <a:pt x="2014525" y="4833099"/>
                      <a:pt x="1945517" y="4833056"/>
                    </a:cubicBezTo>
                    <a:lnTo>
                      <a:pt x="1891683" y="4833056"/>
                    </a:lnTo>
                    <a:cubicBezTo>
                      <a:pt x="1881828" y="4833050"/>
                      <a:pt x="1872424" y="4828922"/>
                      <a:pt x="1865750" y="4821670"/>
                    </a:cubicBezTo>
                    <a:cubicBezTo>
                      <a:pt x="1859075" y="4814419"/>
                      <a:pt x="1855738" y="4804708"/>
                      <a:pt x="1856546" y="4794886"/>
                    </a:cubicBezTo>
                    <a:lnTo>
                      <a:pt x="1923927" y="3986389"/>
                    </a:lnTo>
                    <a:lnTo>
                      <a:pt x="1986933" y="3545276"/>
                    </a:lnTo>
                    <a:moveTo>
                      <a:pt x="3793649" y="2575278"/>
                    </a:moveTo>
                    <a:cubicBezTo>
                      <a:pt x="3676749" y="2575278"/>
                      <a:pt x="3581982" y="2670045"/>
                      <a:pt x="3581982" y="2786945"/>
                    </a:cubicBezTo>
                    <a:lnTo>
                      <a:pt x="3581982" y="2857500"/>
                    </a:lnTo>
                    <a:cubicBezTo>
                      <a:pt x="3581982" y="2974401"/>
                      <a:pt x="3676749" y="3069167"/>
                      <a:pt x="3793649" y="3069167"/>
                    </a:cubicBezTo>
                    <a:cubicBezTo>
                      <a:pt x="3910549" y="3069167"/>
                      <a:pt x="4005316" y="2974401"/>
                      <a:pt x="4005316" y="2857500"/>
                    </a:cubicBezTo>
                    <a:lnTo>
                      <a:pt x="4005316" y="2786945"/>
                    </a:lnTo>
                    <a:cubicBezTo>
                      <a:pt x="4005316" y="2670045"/>
                      <a:pt x="3910549" y="2575278"/>
                      <a:pt x="3793649" y="2575278"/>
                    </a:cubicBezTo>
                    <a:moveTo>
                      <a:pt x="3574433" y="3545276"/>
                    </a:moveTo>
                    <a:cubicBezTo>
                      <a:pt x="3575632" y="3537162"/>
                      <a:pt x="3564202" y="3533987"/>
                      <a:pt x="3561027" y="3541537"/>
                    </a:cubicBezTo>
                    <a:lnTo>
                      <a:pt x="3407004" y="3900876"/>
                    </a:lnTo>
                    <a:cubicBezTo>
                      <a:pt x="3384748" y="3952796"/>
                      <a:pt x="3333672" y="3986440"/>
                      <a:pt x="3277182" y="3986389"/>
                    </a:cubicBezTo>
                    <a:lnTo>
                      <a:pt x="3212130" y="3986389"/>
                    </a:lnTo>
                    <a:cubicBezTo>
                      <a:pt x="3200266" y="3986400"/>
                      <a:pt x="3189190" y="3980445"/>
                      <a:pt x="3182655" y="3970543"/>
                    </a:cubicBezTo>
                    <a:cubicBezTo>
                      <a:pt x="3176120" y="3960641"/>
                      <a:pt x="3175000" y="3948116"/>
                      <a:pt x="3179675" y="3937212"/>
                    </a:cubicBezTo>
                    <a:lnTo>
                      <a:pt x="3370316" y="3492500"/>
                    </a:lnTo>
                    <a:lnTo>
                      <a:pt x="3440448" y="3317099"/>
                    </a:lnTo>
                    <a:cubicBezTo>
                      <a:pt x="3483318" y="3209961"/>
                      <a:pt x="3587095" y="3139715"/>
                      <a:pt x="3702491" y="3139722"/>
                    </a:cubicBezTo>
                    <a:lnTo>
                      <a:pt x="3884807" y="3139722"/>
                    </a:lnTo>
                    <a:cubicBezTo>
                      <a:pt x="4000203" y="3139715"/>
                      <a:pt x="4103980" y="3209961"/>
                      <a:pt x="4146850" y="3317099"/>
                    </a:cubicBezTo>
                    <a:lnTo>
                      <a:pt x="4216982" y="3492500"/>
                    </a:lnTo>
                    <a:lnTo>
                      <a:pt x="4407553" y="3937212"/>
                    </a:lnTo>
                    <a:cubicBezTo>
                      <a:pt x="4412228" y="3948116"/>
                      <a:pt x="4411107" y="3960641"/>
                      <a:pt x="4404572" y="3970543"/>
                    </a:cubicBezTo>
                    <a:cubicBezTo>
                      <a:pt x="4398037" y="3980445"/>
                      <a:pt x="4386962" y="3986400"/>
                      <a:pt x="4375097" y="3986389"/>
                    </a:cubicBezTo>
                    <a:lnTo>
                      <a:pt x="4310045" y="3986389"/>
                    </a:lnTo>
                    <a:cubicBezTo>
                      <a:pt x="4253607" y="3986383"/>
                      <a:pt x="4202601" y="3952749"/>
                      <a:pt x="4180364" y="3900876"/>
                    </a:cubicBezTo>
                    <a:lnTo>
                      <a:pt x="4026341" y="3541537"/>
                    </a:lnTo>
                    <a:cubicBezTo>
                      <a:pt x="4023096" y="3533987"/>
                      <a:pt x="4011736" y="3537162"/>
                      <a:pt x="4012865" y="3545276"/>
                    </a:cubicBezTo>
                    <a:lnTo>
                      <a:pt x="4075871" y="3986389"/>
                    </a:lnTo>
                    <a:lnTo>
                      <a:pt x="4143252" y="4794886"/>
                    </a:lnTo>
                    <a:cubicBezTo>
                      <a:pt x="4144060" y="4804708"/>
                      <a:pt x="4140723" y="4814419"/>
                      <a:pt x="4134048" y="4821670"/>
                    </a:cubicBezTo>
                    <a:cubicBezTo>
                      <a:pt x="4127374" y="4828922"/>
                      <a:pt x="4117970" y="4833050"/>
                      <a:pt x="4108115" y="4833056"/>
                    </a:cubicBezTo>
                    <a:lnTo>
                      <a:pt x="4054281" y="4833056"/>
                    </a:lnTo>
                    <a:cubicBezTo>
                      <a:pt x="3985299" y="4833065"/>
                      <a:pt x="3926423" y="4783200"/>
                      <a:pt x="3915075" y="4715157"/>
                    </a:cubicBezTo>
                    <a:lnTo>
                      <a:pt x="3800704" y="4028158"/>
                    </a:lnTo>
                    <a:cubicBezTo>
                      <a:pt x="3799364" y="4020256"/>
                      <a:pt x="3788075" y="4020256"/>
                      <a:pt x="3786735" y="4028158"/>
                    </a:cubicBezTo>
                    <a:lnTo>
                      <a:pt x="3672294" y="4715157"/>
                    </a:lnTo>
                    <a:cubicBezTo>
                      <a:pt x="3660942" y="4783226"/>
                      <a:pt x="3602025" y="4833099"/>
                      <a:pt x="3533017" y="4833056"/>
                    </a:cubicBezTo>
                    <a:lnTo>
                      <a:pt x="3479183" y="4833056"/>
                    </a:lnTo>
                    <a:cubicBezTo>
                      <a:pt x="3469328" y="4833050"/>
                      <a:pt x="3459924" y="4828922"/>
                      <a:pt x="3453250" y="4821670"/>
                    </a:cubicBezTo>
                    <a:cubicBezTo>
                      <a:pt x="3446575" y="4814419"/>
                      <a:pt x="3443238" y="4804708"/>
                      <a:pt x="3444046" y="4794886"/>
                    </a:cubicBezTo>
                    <a:lnTo>
                      <a:pt x="3511427" y="3986389"/>
                    </a:lnTo>
                    <a:lnTo>
                      <a:pt x="3574433" y="3545276"/>
                    </a:lnTo>
                    <a:moveTo>
                      <a:pt x="5381149" y="2575278"/>
                    </a:moveTo>
                    <a:cubicBezTo>
                      <a:pt x="5264249" y="2575278"/>
                      <a:pt x="5169482" y="2670045"/>
                      <a:pt x="5169482" y="2786945"/>
                    </a:cubicBezTo>
                    <a:lnTo>
                      <a:pt x="5169482" y="2857500"/>
                    </a:lnTo>
                    <a:cubicBezTo>
                      <a:pt x="5169482" y="2974401"/>
                      <a:pt x="5264249" y="3069167"/>
                      <a:pt x="5381149" y="3069167"/>
                    </a:cubicBezTo>
                    <a:cubicBezTo>
                      <a:pt x="5498049" y="3069167"/>
                      <a:pt x="5592816" y="2974401"/>
                      <a:pt x="5592816" y="2857500"/>
                    </a:cubicBezTo>
                    <a:lnTo>
                      <a:pt x="5592816" y="2786945"/>
                    </a:lnTo>
                    <a:cubicBezTo>
                      <a:pt x="5592816" y="2670045"/>
                      <a:pt x="5498049" y="2575278"/>
                      <a:pt x="5381149" y="2575278"/>
                    </a:cubicBezTo>
                    <a:moveTo>
                      <a:pt x="5161933" y="3545276"/>
                    </a:moveTo>
                    <a:cubicBezTo>
                      <a:pt x="5163132" y="3537162"/>
                      <a:pt x="5151702" y="3533987"/>
                      <a:pt x="5148527" y="3541537"/>
                    </a:cubicBezTo>
                    <a:lnTo>
                      <a:pt x="4994504" y="3900876"/>
                    </a:lnTo>
                    <a:cubicBezTo>
                      <a:pt x="4972248" y="3952796"/>
                      <a:pt x="4921172" y="3986440"/>
                      <a:pt x="4864682" y="3986389"/>
                    </a:cubicBezTo>
                    <a:lnTo>
                      <a:pt x="4799630" y="3986389"/>
                    </a:lnTo>
                    <a:cubicBezTo>
                      <a:pt x="4787765" y="3986400"/>
                      <a:pt x="4776691" y="3980445"/>
                      <a:pt x="4770155" y="3970543"/>
                    </a:cubicBezTo>
                    <a:cubicBezTo>
                      <a:pt x="4763620" y="3960641"/>
                      <a:pt x="4762500" y="3948116"/>
                      <a:pt x="4767174" y="3937212"/>
                    </a:cubicBezTo>
                    <a:lnTo>
                      <a:pt x="4957816" y="3492500"/>
                    </a:lnTo>
                    <a:lnTo>
                      <a:pt x="5027948" y="3317099"/>
                    </a:lnTo>
                    <a:cubicBezTo>
                      <a:pt x="5070818" y="3209961"/>
                      <a:pt x="5174595" y="3139715"/>
                      <a:pt x="5289991" y="3139722"/>
                    </a:cubicBezTo>
                    <a:lnTo>
                      <a:pt x="5472307" y="3139722"/>
                    </a:lnTo>
                    <a:cubicBezTo>
                      <a:pt x="5587703" y="3139715"/>
                      <a:pt x="5691480" y="3209961"/>
                      <a:pt x="5734350" y="3317099"/>
                    </a:cubicBezTo>
                    <a:lnTo>
                      <a:pt x="5804482" y="3492500"/>
                    </a:lnTo>
                    <a:lnTo>
                      <a:pt x="5995053" y="3937212"/>
                    </a:lnTo>
                    <a:cubicBezTo>
                      <a:pt x="5999728" y="3948116"/>
                      <a:pt x="5998607" y="3960641"/>
                      <a:pt x="5992072" y="3970543"/>
                    </a:cubicBezTo>
                    <a:cubicBezTo>
                      <a:pt x="5985537" y="3980445"/>
                      <a:pt x="5974462" y="3986400"/>
                      <a:pt x="5962597" y="3986389"/>
                    </a:cubicBezTo>
                    <a:lnTo>
                      <a:pt x="5897545" y="3986389"/>
                    </a:lnTo>
                    <a:cubicBezTo>
                      <a:pt x="5841107" y="3986383"/>
                      <a:pt x="5790101" y="3952749"/>
                      <a:pt x="5767864" y="3900876"/>
                    </a:cubicBezTo>
                    <a:lnTo>
                      <a:pt x="5613841" y="3541537"/>
                    </a:lnTo>
                    <a:cubicBezTo>
                      <a:pt x="5610596" y="3533987"/>
                      <a:pt x="5599236" y="3537162"/>
                      <a:pt x="5600365" y="3545276"/>
                    </a:cubicBezTo>
                    <a:lnTo>
                      <a:pt x="5663371" y="3986389"/>
                    </a:lnTo>
                    <a:lnTo>
                      <a:pt x="5730752" y="4794886"/>
                    </a:lnTo>
                    <a:cubicBezTo>
                      <a:pt x="5731560" y="4804708"/>
                      <a:pt x="5728223" y="4814419"/>
                      <a:pt x="5721548" y="4821670"/>
                    </a:cubicBezTo>
                    <a:cubicBezTo>
                      <a:pt x="5714874" y="4828922"/>
                      <a:pt x="5705470" y="4833050"/>
                      <a:pt x="5695615" y="4833056"/>
                    </a:cubicBezTo>
                    <a:lnTo>
                      <a:pt x="5641781" y="4833056"/>
                    </a:lnTo>
                    <a:cubicBezTo>
                      <a:pt x="5572799" y="4833065"/>
                      <a:pt x="5513923" y="4783200"/>
                      <a:pt x="5502575" y="4715157"/>
                    </a:cubicBezTo>
                    <a:lnTo>
                      <a:pt x="5388204" y="4028158"/>
                    </a:lnTo>
                    <a:cubicBezTo>
                      <a:pt x="5386864" y="4020256"/>
                      <a:pt x="5375575" y="4020256"/>
                      <a:pt x="5374235" y="4028158"/>
                    </a:cubicBezTo>
                    <a:lnTo>
                      <a:pt x="5259794" y="4715157"/>
                    </a:lnTo>
                    <a:cubicBezTo>
                      <a:pt x="5248442" y="4783226"/>
                      <a:pt x="5189525" y="4833099"/>
                      <a:pt x="5120517" y="4833056"/>
                    </a:cubicBezTo>
                    <a:lnTo>
                      <a:pt x="5066683" y="4833056"/>
                    </a:lnTo>
                    <a:cubicBezTo>
                      <a:pt x="5056828" y="4833050"/>
                      <a:pt x="5047424" y="4828922"/>
                      <a:pt x="5040750" y="4821670"/>
                    </a:cubicBezTo>
                    <a:cubicBezTo>
                      <a:pt x="5034075" y="4814419"/>
                      <a:pt x="5030738" y="4804708"/>
                      <a:pt x="5031546" y="4794886"/>
                    </a:cubicBezTo>
                    <a:lnTo>
                      <a:pt x="5098927" y="3986389"/>
                    </a:lnTo>
                    <a:lnTo>
                      <a:pt x="5161933" y="3545276"/>
                    </a:lnTo>
                    <a:moveTo>
                      <a:pt x="6968649" y="2575278"/>
                    </a:moveTo>
                    <a:cubicBezTo>
                      <a:pt x="6851748" y="2575278"/>
                      <a:pt x="6756982" y="2670045"/>
                      <a:pt x="6756982" y="2786945"/>
                    </a:cubicBezTo>
                    <a:lnTo>
                      <a:pt x="6756982" y="2857500"/>
                    </a:lnTo>
                    <a:cubicBezTo>
                      <a:pt x="6756982" y="2974401"/>
                      <a:pt x="6851748" y="3069167"/>
                      <a:pt x="6968649" y="3069167"/>
                    </a:cubicBezTo>
                    <a:cubicBezTo>
                      <a:pt x="7085550" y="3069167"/>
                      <a:pt x="7180316" y="2974401"/>
                      <a:pt x="7180316" y="2857500"/>
                    </a:cubicBezTo>
                    <a:lnTo>
                      <a:pt x="7180316" y="2786945"/>
                    </a:lnTo>
                    <a:cubicBezTo>
                      <a:pt x="7180316" y="2670045"/>
                      <a:pt x="7085550" y="2575278"/>
                      <a:pt x="6968649" y="2575278"/>
                    </a:cubicBezTo>
                    <a:moveTo>
                      <a:pt x="6749433" y="3545276"/>
                    </a:moveTo>
                    <a:cubicBezTo>
                      <a:pt x="6750632" y="3537162"/>
                      <a:pt x="6739203" y="3533987"/>
                      <a:pt x="6736028" y="3541537"/>
                    </a:cubicBezTo>
                    <a:lnTo>
                      <a:pt x="6582004" y="3900876"/>
                    </a:lnTo>
                    <a:cubicBezTo>
                      <a:pt x="6559748" y="3952796"/>
                      <a:pt x="6508672" y="3986440"/>
                      <a:pt x="6452182" y="3986389"/>
                    </a:cubicBezTo>
                    <a:lnTo>
                      <a:pt x="6387130" y="3986389"/>
                    </a:lnTo>
                    <a:cubicBezTo>
                      <a:pt x="6375265" y="3986400"/>
                      <a:pt x="6364191" y="3980445"/>
                      <a:pt x="6357655" y="3970543"/>
                    </a:cubicBezTo>
                    <a:cubicBezTo>
                      <a:pt x="6351120" y="3960641"/>
                      <a:pt x="6350000" y="3948116"/>
                      <a:pt x="6354674" y="3937212"/>
                    </a:cubicBezTo>
                    <a:lnTo>
                      <a:pt x="6545316" y="3492500"/>
                    </a:lnTo>
                    <a:lnTo>
                      <a:pt x="6615448" y="3317099"/>
                    </a:lnTo>
                    <a:cubicBezTo>
                      <a:pt x="6658318" y="3209961"/>
                      <a:pt x="6762094" y="3139715"/>
                      <a:pt x="6877491" y="3139722"/>
                    </a:cubicBezTo>
                    <a:lnTo>
                      <a:pt x="7059807" y="3139722"/>
                    </a:lnTo>
                    <a:cubicBezTo>
                      <a:pt x="7175204" y="3139715"/>
                      <a:pt x="7278980" y="3209961"/>
                      <a:pt x="7321850" y="3317099"/>
                    </a:cubicBezTo>
                    <a:lnTo>
                      <a:pt x="7391982" y="3492500"/>
                    </a:lnTo>
                    <a:lnTo>
                      <a:pt x="7582553" y="3937212"/>
                    </a:lnTo>
                    <a:cubicBezTo>
                      <a:pt x="7587228" y="3948116"/>
                      <a:pt x="7586107" y="3960641"/>
                      <a:pt x="7579572" y="3970543"/>
                    </a:cubicBezTo>
                    <a:cubicBezTo>
                      <a:pt x="7573037" y="3980445"/>
                      <a:pt x="7561962" y="3986400"/>
                      <a:pt x="7550097" y="3986389"/>
                    </a:cubicBezTo>
                    <a:lnTo>
                      <a:pt x="7485045" y="3986389"/>
                    </a:lnTo>
                    <a:cubicBezTo>
                      <a:pt x="7428607" y="3986383"/>
                      <a:pt x="7377601" y="3952749"/>
                      <a:pt x="7355364" y="3900876"/>
                    </a:cubicBezTo>
                    <a:lnTo>
                      <a:pt x="7201341" y="3541537"/>
                    </a:lnTo>
                    <a:cubicBezTo>
                      <a:pt x="7198095" y="3533987"/>
                      <a:pt x="7186736" y="3537162"/>
                      <a:pt x="7187865" y="3545276"/>
                    </a:cubicBezTo>
                    <a:lnTo>
                      <a:pt x="7250871" y="3986389"/>
                    </a:lnTo>
                    <a:lnTo>
                      <a:pt x="7318252" y="4794886"/>
                    </a:lnTo>
                    <a:cubicBezTo>
                      <a:pt x="7319060" y="4804708"/>
                      <a:pt x="7315722" y="4814419"/>
                      <a:pt x="7309048" y="4821670"/>
                    </a:cubicBezTo>
                    <a:cubicBezTo>
                      <a:pt x="7302374" y="4828922"/>
                      <a:pt x="7292970" y="4833050"/>
                      <a:pt x="7283115" y="4833056"/>
                    </a:cubicBezTo>
                    <a:lnTo>
                      <a:pt x="7229281" y="4833056"/>
                    </a:lnTo>
                    <a:cubicBezTo>
                      <a:pt x="7160299" y="4833065"/>
                      <a:pt x="7101422" y="4783200"/>
                      <a:pt x="7090075" y="4715157"/>
                    </a:cubicBezTo>
                    <a:lnTo>
                      <a:pt x="6975704" y="4028158"/>
                    </a:lnTo>
                    <a:cubicBezTo>
                      <a:pt x="6974364" y="4020256"/>
                      <a:pt x="6963075" y="4020256"/>
                      <a:pt x="6961735" y="4028158"/>
                    </a:cubicBezTo>
                    <a:lnTo>
                      <a:pt x="6847294" y="4715157"/>
                    </a:lnTo>
                    <a:cubicBezTo>
                      <a:pt x="6835942" y="4783226"/>
                      <a:pt x="6777025" y="4833099"/>
                      <a:pt x="6708017" y="4833056"/>
                    </a:cubicBezTo>
                    <a:lnTo>
                      <a:pt x="6654183" y="4833056"/>
                    </a:lnTo>
                    <a:cubicBezTo>
                      <a:pt x="6644328" y="4833050"/>
                      <a:pt x="6634924" y="4828922"/>
                      <a:pt x="6628250" y="4821670"/>
                    </a:cubicBezTo>
                    <a:cubicBezTo>
                      <a:pt x="6621576" y="4814419"/>
                      <a:pt x="6618238" y="4804708"/>
                      <a:pt x="6619046" y="4794886"/>
                    </a:cubicBezTo>
                    <a:lnTo>
                      <a:pt x="6686427" y="3986389"/>
                    </a:lnTo>
                    <a:lnTo>
                      <a:pt x="6749433" y="3545276"/>
                    </a:lnTo>
                    <a:moveTo>
                      <a:pt x="8556149" y="2575278"/>
                    </a:moveTo>
                    <a:cubicBezTo>
                      <a:pt x="8439248" y="2575278"/>
                      <a:pt x="8344482" y="2670045"/>
                      <a:pt x="8344482" y="2786945"/>
                    </a:cubicBezTo>
                    <a:lnTo>
                      <a:pt x="8344482" y="2857500"/>
                    </a:lnTo>
                    <a:cubicBezTo>
                      <a:pt x="8344482" y="2974401"/>
                      <a:pt x="8439248" y="3069167"/>
                      <a:pt x="8556149" y="3069167"/>
                    </a:cubicBezTo>
                    <a:cubicBezTo>
                      <a:pt x="8673050" y="3069167"/>
                      <a:pt x="8767816" y="2974401"/>
                      <a:pt x="8767816" y="2857500"/>
                    </a:cubicBezTo>
                    <a:lnTo>
                      <a:pt x="8767816" y="2786945"/>
                    </a:lnTo>
                    <a:cubicBezTo>
                      <a:pt x="8767816" y="2670045"/>
                      <a:pt x="8673050" y="2575278"/>
                      <a:pt x="8556149" y="2575278"/>
                    </a:cubicBezTo>
                    <a:moveTo>
                      <a:pt x="8336933" y="3545276"/>
                    </a:moveTo>
                    <a:cubicBezTo>
                      <a:pt x="8338132" y="3537162"/>
                      <a:pt x="8326703" y="3533987"/>
                      <a:pt x="8323528" y="3541537"/>
                    </a:cubicBezTo>
                    <a:lnTo>
                      <a:pt x="8169504" y="3900876"/>
                    </a:lnTo>
                    <a:cubicBezTo>
                      <a:pt x="8147248" y="3952796"/>
                      <a:pt x="8096172" y="3986440"/>
                      <a:pt x="8039682" y="3986389"/>
                    </a:cubicBezTo>
                    <a:lnTo>
                      <a:pt x="7974630" y="3986389"/>
                    </a:lnTo>
                    <a:cubicBezTo>
                      <a:pt x="7962766" y="3986400"/>
                      <a:pt x="7951691" y="3980445"/>
                      <a:pt x="7945155" y="3970543"/>
                    </a:cubicBezTo>
                    <a:cubicBezTo>
                      <a:pt x="7938620" y="3960641"/>
                      <a:pt x="7937500" y="3948116"/>
                      <a:pt x="7942175" y="3937212"/>
                    </a:cubicBezTo>
                    <a:lnTo>
                      <a:pt x="8132816" y="3492500"/>
                    </a:lnTo>
                    <a:lnTo>
                      <a:pt x="8202948" y="3317099"/>
                    </a:lnTo>
                    <a:cubicBezTo>
                      <a:pt x="8245818" y="3209961"/>
                      <a:pt x="8349594" y="3139715"/>
                      <a:pt x="8464991" y="3139722"/>
                    </a:cubicBezTo>
                    <a:lnTo>
                      <a:pt x="8647307" y="3139722"/>
                    </a:lnTo>
                    <a:cubicBezTo>
                      <a:pt x="8762704" y="3139715"/>
                      <a:pt x="8866480" y="3209961"/>
                      <a:pt x="8909350" y="3317099"/>
                    </a:cubicBezTo>
                    <a:lnTo>
                      <a:pt x="8979482" y="3492500"/>
                    </a:lnTo>
                    <a:lnTo>
                      <a:pt x="9170053" y="3937212"/>
                    </a:lnTo>
                    <a:cubicBezTo>
                      <a:pt x="9174728" y="3948116"/>
                      <a:pt x="9173607" y="3960641"/>
                      <a:pt x="9167072" y="3970543"/>
                    </a:cubicBezTo>
                    <a:cubicBezTo>
                      <a:pt x="9160537" y="3980445"/>
                      <a:pt x="9149462" y="3986400"/>
                      <a:pt x="9137597" y="3986389"/>
                    </a:cubicBezTo>
                    <a:lnTo>
                      <a:pt x="9072545" y="3986389"/>
                    </a:lnTo>
                    <a:cubicBezTo>
                      <a:pt x="9016107" y="3986383"/>
                      <a:pt x="8965101" y="3952749"/>
                      <a:pt x="8942864" y="3900876"/>
                    </a:cubicBezTo>
                    <a:lnTo>
                      <a:pt x="8788841" y="3541537"/>
                    </a:lnTo>
                    <a:cubicBezTo>
                      <a:pt x="8785595" y="3533987"/>
                      <a:pt x="8774236" y="3537162"/>
                      <a:pt x="8775365" y="3545276"/>
                    </a:cubicBezTo>
                    <a:lnTo>
                      <a:pt x="8838371" y="3986389"/>
                    </a:lnTo>
                    <a:lnTo>
                      <a:pt x="8905752" y="4794886"/>
                    </a:lnTo>
                    <a:cubicBezTo>
                      <a:pt x="8906560" y="4804708"/>
                      <a:pt x="8903222" y="4814419"/>
                      <a:pt x="8896548" y="4821670"/>
                    </a:cubicBezTo>
                    <a:cubicBezTo>
                      <a:pt x="8889874" y="4828922"/>
                      <a:pt x="8880470" y="4833050"/>
                      <a:pt x="8870615" y="4833056"/>
                    </a:cubicBezTo>
                    <a:lnTo>
                      <a:pt x="8816781" y="4833056"/>
                    </a:lnTo>
                    <a:cubicBezTo>
                      <a:pt x="8747799" y="4833065"/>
                      <a:pt x="8688922" y="4783200"/>
                      <a:pt x="8677575" y="4715157"/>
                    </a:cubicBezTo>
                    <a:lnTo>
                      <a:pt x="8563204" y="4028158"/>
                    </a:lnTo>
                    <a:cubicBezTo>
                      <a:pt x="8561864" y="4020256"/>
                      <a:pt x="8550575" y="4020256"/>
                      <a:pt x="8549235" y="4028158"/>
                    </a:cubicBezTo>
                    <a:lnTo>
                      <a:pt x="8434794" y="4715157"/>
                    </a:lnTo>
                    <a:cubicBezTo>
                      <a:pt x="8423442" y="4783226"/>
                      <a:pt x="8364525" y="4833099"/>
                      <a:pt x="8295517" y="4833056"/>
                    </a:cubicBezTo>
                    <a:lnTo>
                      <a:pt x="8241683" y="4833056"/>
                    </a:lnTo>
                    <a:cubicBezTo>
                      <a:pt x="8231828" y="4833050"/>
                      <a:pt x="8222424" y="4828922"/>
                      <a:pt x="8215750" y="4821670"/>
                    </a:cubicBezTo>
                    <a:cubicBezTo>
                      <a:pt x="8209076" y="4814419"/>
                      <a:pt x="8205738" y="4804708"/>
                      <a:pt x="8206546" y="4794886"/>
                    </a:cubicBezTo>
                    <a:lnTo>
                      <a:pt x="8273927" y="3986389"/>
                    </a:lnTo>
                    <a:lnTo>
                      <a:pt x="8336933" y="3545276"/>
                    </a:lnTo>
                    <a:moveTo>
                      <a:pt x="10143649" y="2575278"/>
                    </a:moveTo>
                    <a:cubicBezTo>
                      <a:pt x="10026748" y="2575278"/>
                      <a:pt x="9931982" y="2670045"/>
                      <a:pt x="9931982" y="2786945"/>
                    </a:cubicBezTo>
                    <a:lnTo>
                      <a:pt x="9931982" y="2857500"/>
                    </a:lnTo>
                    <a:cubicBezTo>
                      <a:pt x="9931982" y="2974401"/>
                      <a:pt x="10026748" y="3069167"/>
                      <a:pt x="10143649" y="3069167"/>
                    </a:cubicBezTo>
                    <a:cubicBezTo>
                      <a:pt x="10260550" y="3069167"/>
                      <a:pt x="10355316" y="2974401"/>
                      <a:pt x="10355316" y="2857500"/>
                    </a:cubicBezTo>
                    <a:lnTo>
                      <a:pt x="10355316" y="2786945"/>
                    </a:lnTo>
                    <a:cubicBezTo>
                      <a:pt x="10355316" y="2670045"/>
                      <a:pt x="10260550" y="2575278"/>
                      <a:pt x="10143649" y="2575278"/>
                    </a:cubicBezTo>
                    <a:moveTo>
                      <a:pt x="9924433" y="3545276"/>
                    </a:moveTo>
                    <a:cubicBezTo>
                      <a:pt x="9925632" y="3537162"/>
                      <a:pt x="9914203" y="3533987"/>
                      <a:pt x="9911028" y="3541537"/>
                    </a:cubicBezTo>
                    <a:lnTo>
                      <a:pt x="9757004" y="3900876"/>
                    </a:lnTo>
                    <a:cubicBezTo>
                      <a:pt x="9734748" y="3952796"/>
                      <a:pt x="9683672" y="3986440"/>
                      <a:pt x="9627182" y="3986389"/>
                    </a:cubicBezTo>
                    <a:lnTo>
                      <a:pt x="9562130" y="3986389"/>
                    </a:lnTo>
                    <a:cubicBezTo>
                      <a:pt x="9550266" y="3986400"/>
                      <a:pt x="9539191" y="3980445"/>
                      <a:pt x="9532655" y="3970543"/>
                    </a:cubicBezTo>
                    <a:cubicBezTo>
                      <a:pt x="9526120" y="3960641"/>
                      <a:pt x="9525000" y="3948116"/>
                      <a:pt x="9529675" y="3937212"/>
                    </a:cubicBezTo>
                    <a:lnTo>
                      <a:pt x="9720316" y="3492500"/>
                    </a:lnTo>
                    <a:lnTo>
                      <a:pt x="9790448" y="3317099"/>
                    </a:lnTo>
                    <a:cubicBezTo>
                      <a:pt x="9833318" y="3209961"/>
                      <a:pt x="9937094" y="3139715"/>
                      <a:pt x="10052491" y="3139722"/>
                    </a:cubicBezTo>
                    <a:lnTo>
                      <a:pt x="10234807" y="3139722"/>
                    </a:lnTo>
                    <a:cubicBezTo>
                      <a:pt x="10350204" y="3139715"/>
                      <a:pt x="10453980" y="3209961"/>
                      <a:pt x="10496850" y="3317099"/>
                    </a:cubicBezTo>
                    <a:lnTo>
                      <a:pt x="10566982" y="3492500"/>
                    </a:lnTo>
                    <a:lnTo>
                      <a:pt x="10757553" y="3937212"/>
                    </a:lnTo>
                    <a:cubicBezTo>
                      <a:pt x="10762228" y="3948116"/>
                      <a:pt x="10761107" y="3960641"/>
                      <a:pt x="10754572" y="3970543"/>
                    </a:cubicBezTo>
                    <a:cubicBezTo>
                      <a:pt x="10748037" y="3980445"/>
                      <a:pt x="10736962" y="3986400"/>
                      <a:pt x="10725097" y="3986389"/>
                    </a:cubicBezTo>
                    <a:lnTo>
                      <a:pt x="10660045" y="3986389"/>
                    </a:lnTo>
                    <a:cubicBezTo>
                      <a:pt x="10603607" y="3986383"/>
                      <a:pt x="10552601" y="3952749"/>
                      <a:pt x="10530364" y="3900876"/>
                    </a:cubicBezTo>
                    <a:lnTo>
                      <a:pt x="10376341" y="3541537"/>
                    </a:lnTo>
                    <a:cubicBezTo>
                      <a:pt x="10373095" y="3533987"/>
                      <a:pt x="10361736" y="3537162"/>
                      <a:pt x="10362865" y="3545276"/>
                    </a:cubicBezTo>
                    <a:lnTo>
                      <a:pt x="10425871" y="3986389"/>
                    </a:lnTo>
                    <a:lnTo>
                      <a:pt x="10493252" y="4794886"/>
                    </a:lnTo>
                    <a:cubicBezTo>
                      <a:pt x="10494060" y="4804708"/>
                      <a:pt x="10490722" y="4814419"/>
                      <a:pt x="10484048" y="4821670"/>
                    </a:cubicBezTo>
                    <a:cubicBezTo>
                      <a:pt x="10477374" y="4828922"/>
                      <a:pt x="10467970" y="4833050"/>
                      <a:pt x="10458115" y="4833056"/>
                    </a:cubicBezTo>
                    <a:lnTo>
                      <a:pt x="10404281" y="4833056"/>
                    </a:lnTo>
                    <a:cubicBezTo>
                      <a:pt x="10335299" y="4833065"/>
                      <a:pt x="10276422" y="4783200"/>
                      <a:pt x="10265075" y="4715157"/>
                    </a:cubicBezTo>
                    <a:lnTo>
                      <a:pt x="10150704" y="4028158"/>
                    </a:lnTo>
                    <a:cubicBezTo>
                      <a:pt x="10149364" y="4020256"/>
                      <a:pt x="10138075" y="4020256"/>
                      <a:pt x="10136735" y="4028158"/>
                    </a:cubicBezTo>
                    <a:lnTo>
                      <a:pt x="10022294" y="4715157"/>
                    </a:lnTo>
                    <a:cubicBezTo>
                      <a:pt x="10010942" y="4783226"/>
                      <a:pt x="9952025" y="4833099"/>
                      <a:pt x="9883017" y="4833056"/>
                    </a:cubicBezTo>
                    <a:lnTo>
                      <a:pt x="9829183" y="4833056"/>
                    </a:lnTo>
                    <a:cubicBezTo>
                      <a:pt x="9819328" y="4833050"/>
                      <a:pt x="9809924" y="4828922"/>
                      <a:pt x="9803250" y="4821670"/>
                    </a:cubicBezTo>
                    <a:cubicBezTo>
                      <a:pt x="9796576" y="4814419"/>
                      <a:pt x="9793238" y="4804708"/>
                      <a:pt x="9794046" y="4794886"/>
                    </a:cubicBezTo>
                    <a:lnTo>
                      <a:pt x="9861427" y="3986389"/>
                    </a:lnTo>
                    <a:lnTo>
                      <a:pt x="9924433" y="3545276"/>
                    </a:lnTo>
                    <a:moveTo>
                      <a:pt x="11731149" y="2575278"/>
                    </a:moveTo>
                    <a:cubicBezTo>
                      <a:pt x="11614248" y="2575278"/>
                      <a:pt x="11519482" y="2670045"/>
                      <a:pt x="11519482" y="2786945"/>
                    </a:cubicBezTo>
                    <a:lnTo>
                      <a:pt x="11519482" y="2857500"/>
                    </a:lnTo>
                    <a:cubicBezTo>
                      <a:pt x="11519482" y="2974401"/>
                      <a:pt x="11614248" y="3069167"/>
                      <a:pt x="11731149" y="3069167"/>
                    </a:cubicBezTo>
                    <a:cubicBezTo>
                      <a:pt x="11848050" y="3069167"/>
                      <a:pt x="11942816" y="2974401"/>
                      <a:pt x="11942816" y="2857500"/>
                    </a:cubicBezTo>
                    <a:lnTo>
                      <a:pt x="11942816" y="2786945"/>
                    </a:lnTo>
                    <a:cubicBezTo>
                      <a:pt x="11942816" y="2670045"/>
                      <a:pt x="11848050" y="2575278"/>
                      <a:pt x="11731149" y="2575278"/>
                    </a:cubicBezTo>
                    <a:moveTo>
                      <a:pt x="11511933" y="3545276"/>
                    </a:moveTo>
                    <a:cubicBezTo>
                      <a:pt x="11513132" y="3537162"/>
                      <a:pt x="11501703" y="3533987"/>
                      <a:pt x="11498528" y="3541537"/>
                    </a:cubicBezTo>
                    <a:lnTo>
                      <a:pt x="11344504" y="3900876"/>
                    </a:lnTo>
                    <a:cubicBezTo>
                      <a:pt x="11322248" y="3952796"/>
                      <a:pt x="11271172" y="3986440"/>
                      <a:pt x="11214682" y="3986389"/>
                    </a:cubicBezTo>
                    <a:lnTo>
                      <a:pt x="11149630" y="3986389"/>
                    </a:lnTo>
                    <a:cubicBezTo>
                      <a:pt x="11137766" y="3986400"/>
                      <a:pt x="11126691" y="3980445"/>
                      <a:pt x="11120155" y="3970543"/>
                    </a:cubicBezTo>
                    <a:cubicBezTo>
                      <a:pt x="11113620" y="3960641"/>
                      <a:pt x="11112500" y="3948116"/>
                      <a:pt x="11117175" y="3937212"/>
                    </a:cubicBezTo>
                    <a:lnTo>
                      <a:pt x="11307816" y="3492500"/>
                    </a:lnTo>
                    <a:lnTo>
                      <a:pt x="11377948" y="3317099"/>
                    </a:lnTo>
                    <a:cubicBezTo>
                      <a:pt x="11420818" y="3209961"/>
                      <a:pt x="11524594" y="3139715"/>
                      <a:pt x="11639991" y="3139722"/>
                    </a:cubicBezTo>
                    <a:lnTo>
                      <a:pt x="11822307" y="3139722"/>
                    </a:lnTo>
                    <a:cubicBezTo>
                      <a:pt x="11937704" y="3139715"/>
                      <a:pt x="12041480" y="3209961"/>
                      <a:pt x="12084350" y="3317099"/>
                    </a:cubicBezTo>
                    <a:lnTo>
                      <a:pt x="12154482" y="3492500"/>
                    </a:lnTo>
                    <a:lnTo>
                      <a:pt x="12345053" y="3937212"/>
                    </a:lnTo>
                    <a:cubicBezTo>
                      <a:pt x="12349728" y="3948116"/>
                      <a:pt x="12348607" y="3960641"/>
                      <a:pt x="12342072" y="3970543"/>
                    </a:cubicBezTo>
                    <a:cubicBezTo>
                      <a:pt x="12335537" y="3980445"/>
                      <a:pt x="12324462" y="3986400"/>
                      <a:pt x="12312597" y="3986389"/>
                    </a:cubicBezTo>
                    <a:lnTo>
                      <a:pt x="12247545" y="3986389"/>
                    </a:lnTo>
                    <a:cubicBezTo>
                      <a:pt x="12191107" y="3986383"/>
                      <a:pt x="12140101" y="3952749"/>
                      <a:pt x="12117864" y="3900876"/>
                    </a:cubicBezTo>
                    <a:lnTo>
                      <a:pt x="11963841" y="3541537"/>
                    </a:lnTo>
                    <a:cubicBezTo>
                      <a:pt x="11960595" y="3533987"/>
                      <a:pt x="11949236" y="3537162"/>
                      <a:pt x="11950365" y="3545276"/>
                    </a:cubicBezTo>
                    <a:lnTo>
                      <a:pt x="12013371" y="3986389"/>
                    </a:lnTo>
                    <a:lnTo>
                      <a:pt x="12080752" y="4794886"/>
                    </a:lnTo>
                    <a:cubicBezTo>
                      <a:pt x="12081560" y="4804708"/>
                      <a:pt x="12078222" y="4814419"/>
                      <a:pt x="12071548" y="4821670"/>
                    </a:cubicBezTo>
                    <a:cubicBezTo>
                      <a:pt x="12064874" y="4828922"/>
                      <a:pt x="12055470" y="4833050"/>
                      <a:pt x="12045615" y="4833056"/>
                    </a:cubicBezTo>
                    <a:lnTo>
                      <a:pt x="11991781" y="4833056"/>
                    </a:lnTo>
                    <a:cubicBezTo>
                      <a:pt x="11922799" y="4833065"/>
                      <a:pt x="11863922" y="4783200"/>
                      <a:pt x="11852575" y="4715157"/>
                    </a:cubicBezTo>
                    <a:lnTo>
                      <a:pt x="11738204" y="4028158"/>
                    </a:lnTo>
                    <a:cubicBezTo>
                      <a:pt x="11736864" y="4020256"/>
                      <a:pt x="11725575" y="4020256"/>
                      <a:pt x="11724235" y="4028158"/>
                    </a:cubicBezTo>
                    <a:lnTo>
                      <a:pt x="11609794" y="4715157"/>
                    </a:lnTo>
                    <a:cubicBezTo>
                      <a:pt x="11598442" y="4783226"/>
                      <a:pt x="11539525" y="4833099"/>
                      <a:pt x="11470517" y="4833056"/>
                    </a:cubicBezTo>
                    <a:lnTo>
                      <a:pt x="11416683" y="4833056"/>
                    </a:lnTo>
                    <a:cubicBezTo>
                      <a:pt x="11406828" y="4833050"/>
                      <a:pt x="11397424" y="4828922"/>
                      <a:pt x="11390750" y="4821670"/>
                    </a:cubicBezTo>
                    <a:cubicBezTo>
                      <a:pt x="11384076" y="4814419"/>
                      <a:pt x="11380738" y="4804708"/>
                      <a:pt x="11381546" y="4794886"/>
                    </a:cubicBezTo>
                    <a:lnTo>
                      <a:pt x="11448927" y="3986389"/>
                    </a:lnTo>
                    <a:lnTo>
                      <a:pt x="11511933" y="3545276"/>
                    </a:lnTo>
                    <a:moveTo>
                      <a:pt x="13318649" y="2575278"/>
                    </a:moveTo>
                    <a:cubicBezTo>
                      <a:pt x="13201749" y="2575278"/>
                      <a:pt x="13106983" y="2670045"/>
                      <a:pt x="13106983" y="2786945"/>
                    </a:cubicBezTo>
                    <a:lnTo>
                      <a:pt x="13106983" y="2857500"/>
                    </a:lnTo>
                    <a:cubicBezTo>
                      <a:pt x="13106983" y="2974401"/>
                      <a:pt x="13201749" y="3069167"/>
                      <a:pt x="13318649" y="3069167"/>
                    </a:cubicBezTo>
                    <a:cubicBezTo>
                      <a:pt x="13435549" y="3069167"/>
                      <a:pt x="13530315" y="2974401"/>
                      <a:pt x="13530315" y="2857500"/>
                    </a:cubicBezTo>
                    <a:lnTo>
                      <a:pt x="13530315" y="2786945"/>
                    </a:lnTo>
                    <a:cubicBezTo>
                      <a:pt x="13530315" y="2670045"/>
                      <a:pt x="13435549" y="2575278"/>
                      <a:pt x="13318649" y="2575278"/>
                    </a:cubicBezTo>
                    <a:moveTo>
                      <a:pt x="13099433" y="3545276"/>
                    </a:moveTo>
                    <a:cubicBezTo>
                      <a:pt x="13100633" y="3537162"/>
                      <a:pt x="13089203" y="3533987"/>
                      <a:pt x="13086028" y="3541537"/>
                    </a:cubicBezTo>
                    <a:lnTo>
                      <a:pt x="12932004" y="3900876"/>
                    </a:lnTo>
                    <a:cubicBezTo>
                      <a:pt x="12909748" y="3952796"/>
                      <a:pt x="12858672" y="3986440"/>
                      <a:pt x="12802182" y="3986389"/>
                    </a:cubicBezTo>
                    <a:lnTo>
                      <a:pt x="12737130" y="3986389"/>
                    </a:lnTo>
                    <a:cubicBezTo>
                      <a:pt x="12725266" y="3986400"/>
                      <a:pt x="12714191" y="3980445"/>
                      <a:pt x="12707655" y="3970543"/>
                    </a:cubicBezTo>
                    <a:cubicBezTo>
                      <a:pt x="12701120" y="3960641"/>
                      <a:pt x="12700000" y="3948116"/>
                      <a:pt x="12704675" y="3937212"/>
                    </a:cubicBezTo>
                    <a:lnTo>
                      <a:pt x="12895316" y="3492500"/>
                    </a:lnTo>
                    <a:lnTo>
                      <a:pt x="12965448" y="3317099"/>
                    </a:lnTo>
                    <a:cubicBezTo>
                      <a:pt x="13008318" y="3209961"/>
                      <a:pt x="13112094" y="3139715"/>
                      <a:pt x="13227492" y="3139722"/>
                    </a:cubicBezTo>
                    <a:lnTo>
                      <a:pt x="13409806" y="3139722"/>
                    </a:lnTo>
                    <a:cubicBezTo>
                      <a:pt x="13525204" y="3139715"/>
                      <a:pt x="13628980" y="3209961"/>
                      <a:pt x="13671851" y="3317099"/>
                    </a:cubicBezTo>
                    <a:lnTo>
                      <a:pt x="13741983" y="3492500"/>
                    </a:lnTo>
                    <a:lnTo>
                      <a:pt x="13932553" y="3937212"/>
                    </a:lnTo>
                    <a:cubicBezTo>
                      <a:pt x="13937227" y="3948116"/>
                      <a:pt x="13936107" y="3960641"/>
                      <a:pt x="13929573" y="3970543"/>
                    </a:cubicBezTo>
                    <a:cubicBezTo>
                      <a:pt x="13923037" y="3980445"/>
                      <a:pt x="13911962" y="3986400"/>
                      <a:pt x="13900097" y="3986389"/>
                    </a:cubicBezTo>
                    <a:lnTo>
                      <a:pt x="13835045" y="3986389"/>
                    </a:lnTo>
                    <a:cubicBezTo>
                      <a:pt x="13778607" y="3986383"/>
                      <a:pt x="13727601" y="3952749"/>
                      <a:pt x="13705363" y="3900876"/>
                    </a:cubicBezTo>
                    <a:lnTo>
                      <a:pt x="13551342" y="3541537"/>
                    </a:lnTo>
                    <a:cubicBezTo>
                      <a:pt x="13548095" y="3533987"/>
                      <a:pt x="13536736" y="3537162"/>
                      <a:pt x="13537865" y="3545276"/>
                    </a:cubicBezTo>
                    <a:lnTo>
                      <a:pt x="13600872" y="3986389"/>
                    </a:lnTo>
                    <a:lnTo>
                      <a:pt x="13668252" y="4794886"/>
                    </a:lnTo>
                    <a:cubicBezTo>
                      <a:pt x="13669060" y="4804708"/>
                      <a:pt x="13665722" y="4814419"/>
                      <a:pt x="13659048" y="4821670"/>
                    </a:cubicBezTo>
                    <a:cubicBezTo>
                      <a:pt x="13652374" y="4828922"/>
                      <a:pt x="13642970" y="4833050"/>
                      <a:pt x="13633115" y="4833056"/>
                    </a:cubicBezTo>
                    <a:lnTo>
                      <a:pt x="13579281" y="4833056"/>
                    </a:lnTo>
                    <a:cubicBezTo>
                      <a:pt x="13510299" y="4833065"/>
                      <a:pt x="13451422" y="4783200"/>
                      <a:pt x="13440076" y="4715157"/>
                    </a:cubicBezTo>
                    <a:lnTo>
                      <a:pt x="13325704" y="4028158"/>
                    </a:lnTo>
                    <a:cubicBezTo>
                      <a:pt x="13324363" y="4020256"/>
                      <a:pt x="13313076" y="4020256"/>
                      <a:pt x="13311735" y="4028158"/>
                    </a:cubicBezTo>
                    <a:lnTo>
                      <a:pt x="13197294" y="4715157"/>
                    </a:lnTo>
                    <a:cubicBezTo>
                      <a:pt x="13185942" y="4783226"/>
                      <a:pt x="13127025" y="4833099"/>
                      <a:pt x="13058017" y="4833056"/>
                    </a:cubicBezTo>
                    <a:lnTo>
                      <a:pt x="13004183" y="4833056"/>
                    </a:lnTo>
                    <a:cubicBezTo>
                      <a:pt x="12994328" y="4833050"/>
                      <a:pt x="12984924" y="4828922"/>
                      <a:pt x="12978250" y="4821670"/>
                    </a:cubicBezTo>
                    <a:cubicBezTo>
                      <a:pt x="12971576" y="4814419"/>
                      <a:pt x="12968239" y="4804708"/>
                      <a:pt x="12969046" y="4794886"/>
                    </a:cubicBezTo>
                    <a:lnTo>
                      <a:pt x="13036427" y="3986389"/>
                    </a:lnTo>
                    <a:lnTo>
                      <a:pt x="13099433" y="3545276"/>
                    </a:lnTo>
                    <a:moveTo>
                      <a:pt x="14906149" y="2575278"/>
                    </a:moveTo>
                    <a:cubicBezTo>
                      <a:pt x="14789249" y="2575278"/>
                      <a:pt x="14694483" y="2670045"/>
                      <a:pt x="14694483" y="2786945"/>
                    </a:cubicBezTo>
                    <a:lnTo>
                      <a:pt x="14694483" y="2857500"/>
                    </a:lnTo>
                    <a:cubicBezTo>
                      <a:pt x="14694483" y="2974401"/>
                      <a:pt x="14789249" y="3069167"/>
                      <a:pt x="14906149" y="3069167"/>
                    </a:cubicBezTo>
                    <a:cubicBezTo>
                      <a:pt x="15023049" y="3069167"/>
                      <a:pt x="15117815" y="2974401"/>
                      <a:pt x="15117815" y="2857500"/>
                    </a:cubicBezTo>
                    <a:lnTo>
                      <a:pt x="15117815" y="2786945"/>
                    </a:lnTo>
                    <a:cubicBezTo>
                      <a:pt x="15117815" y="2670045"/>
                      <a:pt x="15023049" y="2575278"/>
                      <a:pt x="14906149" y="2575278"/>
                    </a:cubicBezTo>
                    <a:moveTo>
                      <a:pt x="14686933" y="3545276"/>
                    </a:moveTo>
                    <a:cubicBezTo>
                      <a:pt x="14688133" y="3537162"/>
                      <a:pt x="14676703" y="3533987"/>
                      <a:pt x="14673528" y="3541537"/>
                    </a:cubicBezTo>
                    <a:lnTo>
                      <a:pt x="14519504" y="3900876"/>
                    </a:lnTo>
                    <a:cubicBezTo>
                      <a:pt x="14497248" y="3952796"/>
                      <a:pt x="14446172" y="3986440"/>
                      <a:pt x="14389683" y="3986389"/>
                    </a:cubicBezTo>
                    <a:lnTo>
                      <a:pt x="14324629" y="3986389"/>
                    </a:lnTo>
                    <a:cubicBezTo>
                      <a:pt x="14312765" y="3986400"/>
                      <a:pt x="14301690" y="3980445"/>
                      <a:pt x="14295155" y="3970543"/>
                    </a:cubicBezTo>
                    <a:cubicBezTo>
                      <a:pt x="14288619" y="3960641"/>
                      <a:pt x="14287500" y="3948116"/>
                      <a:pt x="14292174" y="3937212"/>
                    </a:cubicBezTo>
                    <a:lnTo>
                      <a:pt x="14482815" y="3492500"/>
                    </a:lnTo>
                    <a:lnTo>
                      <a:pt x="14552947" y="3317099"/>
                    </a:lnTo>
                    <a:cubicBezTo>
                      <a:pt x="14595818" y="3209961"/>
                      <a:pt x="14699594" y="3139715"/>
                      <a:pt x="14814992" y="3139722"/>
                    </a:cubicBezTo>
                    <a:lnTo>
                      <a:pt x="14997306" y="3139722"/>
                    </a:lnTo>
                    <a:cubicBezTo>
                      <a:pt x="15112704" y="3139715"/>
                      <a:pt x="15216480" y="3209961"/>
                      <a:pt x="15259351" y="3317099"/>
                    </a:cubicBezTo>
                    <a:lnTo>
                      <a:pt x="15329483" y="3492500"/>
                    </a:lnTo>
                    <a:lnTo>
                      <a:pt x="15520053" y="3937212"/>
                    </a:lnTo>
                    <a:cubicBezTo>
                      <a:pt x="15524727" y="3948116"/>
                      <a:pt x="15523607" y="3960641"/>
                      <a:pt x="15517073" y="3970543"/>
                    </a:cubicBezTo>
                    <a:cubicBezTo>
                      <a:pt x="15510537" y="3980445"/>
                      <a:pt x="15499462" y="3986400"/>
                      <a:pt x="15487597" y="3986389"/>
                    </a:cubicBezTo>
                    <a:lnTo>
                      <a:pt x="15422545" y="3986389"/>
                    </a:lnTo>
                    <a:cubicBezTo>
                      <a:pt x="15366107" y="3986383"/>
                      <a:pt x="15315101" y="3952749"/>
                      <a:pt x="15292863" y="3900876"/>
                    </a:cubicBezTo>
                    <a:lnTo>
                      <a:pt x="15138842" y="3541537"/>
                    </a:lnTo>
                    <a:cubicBezTo>
                      <a:pt x="15135595" y="3533987"/>
                      <a:pt x="15124236" y="3537162"/>
                      <a:pt x="15125365" y="3545276"/>
                    </a:cubicBezTo>
                    <a:lnTo>
                      <a:pt x="15188372" y="3986389"/>
                    </a:lnTo>
                    <a:lnTo>
                      <a:pt x="15255752" y="4794886"/>
                    </a:lnTo>
                    <a:cubicBezTo>
                      <a:pt x="15256560" y="4804708"/>
                      <a:pt x="15253222" y="4814419"/>
                      <a:pt x="15246548" y="4821670"/>
                    </a:cubicBezTo>
                    <a:cubicBezTo>
                      <a:pt x="15239874" y="4828922"/>
                      <a:pt x="15230470" y="4833050"/>
                      <a:pt x="15220615" y="4833056"/>
                    </a:cubicBezTo>
                    <a:lnTo>
                      <a:pt x="15166781" y="4833056"/>
                    </a:lnTo>
                    <a:cubicBezTo>
                      <a:pt x="15097799" y="4833065"/>
                      <a:pt x="15038922" y="4783200"/>
                      <a:pt x="15027576" y="4715157"/>
                    </a:cubicBezTo>
                    <a:lnTo>
                      <a:pt x="14913204" y="4028158"/>
                    </a:lnTo>
                    <a:cubicBezTo>
                      <a:pt x="14911863" y="4020256"/>
                      <a:pt x="14900576" y="4020256"/>
                      <a:pt x="14899235" y="4028158"/>
                    </a:cubicBezTo>
                    <a:lnTo>
                      <a:pt x="14784794" y="4715157"/>
                    </a:lnTo>
                    <a:cubicBezTo>
                      <a:pt x="14773442" y="4783226"/>
                      <a:pt x="14714525" y="4833099"/>
                      <a:pt x="14645517" y="4833056"/>
                    </a:cubicBezTo>
                    <a:lnTo>
                      <a:pt x="14591683" y="4833056"/>
                    </a:lnTo>
                    <a:cubicBezTo>
                      <a:pt x="14581828" y="4833050"/>
                      <a:pt x="14572425" y="4828922"/>
                      <a:pt x="14565750" y="4821670"/>
                    </a:cubicBezTo>
                    <a:cubicBezTo>
                      <a:pt x="14559076" y="4814419"/>
                      <a:pt x="14555738" y="4804708"/>
                      <a:pt x="14556547" y="4794886"/>
                    </a:cubicBezTo>
                    <a:lnTo>
                      <a:pt x="14623927" y="3986389"/>
                    </a:lnTo>
                    <a:lnTo>
                      <a:pt x="14686933" y="3545276"/>
                    </a:lnTo>
                    <a:moveTo>
                      <a:pt x="618649" y="5150556"/>
                    </a:moveTo>
                    <a:cubicBezTo>
                      <a:pt x="501749" y="5150556"/>
                      <a:pt x="406982" y="5245323"/>
                      <a:pt x="406982" y="5362222"/>
                    </a:cubicBezTo>
                    <a:lnTo>
                      <a:pt x="406982" y="5432778"/>
                    </a:lnTo>
                    <a:cubicBezTo>
                      <a:pt x="406982" y="5549679"/>
                      <a:pt x="501749" y="5644445"/>
                      <a:pt x="618649" y="5644445"/>
                    </a:cubicBezTo>
                    <a:cubicBezTo>
                      <a:pt x="735549" y="5644445"/>
                      <a:pt x="830316" y="5549679"/>
                      <a:pt x="830316" y="5432778"/>
                    </a:cubicBezTo>
                    <a:lnTo>
                      <a:pt x="830316" y="5362222"/>
                    </a:lnTo>
                    <a:cubicBezTo>
                      <a:pt x="830316" y="5245323"/>
                      <a:pt x="735549" y="5150556"/>
                      <a:pt x="618649" y="5150556"/>
                    </a:cubicBezTo>
                    <a:moveTo>
                      <a:pt x="399433" y="6120554"/>
                    </a:moveTo>
                    <a:cubicBezTo>
                      <a:pt x="400632" y="6112440"/>
                      <a:pt x="389202" y="6109265"/>
                      <a:pt x="386027" y="6116815"/>
                    </a:cubicBezTo>
                    <a:lnTo>
                      <a:pt x="232005" y="6476154"/>
                    </a:lnTo>
                    <a:cubicBezTo>
                      <a:pt x="209748" y="6528074"/>
                      <a:pt x="158672" y="6561717"/>
                      <a:pt x="102182" y="6561667"/>
                    </a:cubicBezTo>
                    <a:lnTo>
                      <a:pt x="37130" y="6561667"/>
                    </a:lnTo>
                    <a:cubicBezTo>
                      <a:pt x="25266" y="6561678"/>
                      <a:pt x="14190" y="6555723"/>
                      <a:pt x="7655" y="6545821"/>
                    </a:cubicBezTo>
                    <a:cubicBezTo>
                      <a:pt x="1120" y="6535918"/>
                      <a:pt x="0" y="6523395"/>
                      <a:pt x="4675" y="6512490"/>
                    </a:cubicBezTo>
                    <a:lnTo>
                      <a:pt x="195316" y="6067778"/>
                    </a:lnTo>
                    <a:lnTo>
                      <a:pt x="265448" y="5892378"/>
                    </a:lnTo>
                    <a:cubicBezTo>
                      <a:pt x="308318" y="5785238"/>
                      <a:pt x="412094" y="5714993"/>
                      <a:pt x="527491" y="5715001"/>
                    </a:cubicBezTo>
                    <a:lnTo>
                      <a:pt x="709807" y="5715001"/>
                    </a:lnTo>
                    <a:cubicBezTo>
                      <a:pt x="825204" y="5714993"/>
                      <a:pt x="928980" y="5785238"/>
                      <a:pt x="971850" y="5892378"/>
                    </a:cubicBezTo>
                    <a:lnTo>
                      <a:pt x="1041982" y="6067778"/>
                    </a:lnTo>
                    <a:lnTo>
                      <a:pt x="1232553" y="6512490"/>
                    </a:lnTo>
                    <a:cubicBezTo>
                      <a:pt x="1237228" y="6523395"/>
                      <a:pt x="1236108" y="6535918"/>
                      <a:pt x="1229572" y="6545821"/>
                    </a:cubicBezTo>
                    <a:cubicBezTo>
                      <a:pt x="1223037" y="6555723"/>
                      <a:pt x="1211962" y="6561678"/>
                      <a:pt x="1200097" y="6561667"/>
                    </a:cubicBezTo>
                    <a:lnTo>
                      <a:pt x="1135045" y="6561667"/>
                    </a:lnTo>
                    <a:cubicBezTo>
                      <a:pt x="1078607" y="6561661"/>
                      <a:pt x="1027601" y="6528027"/>
                      <a:pt x="1005364" y="6476154"/>
                    </a:cubicBezTo>
                    <a:lnTo>
                      <a:pt x="851341" y="6116815"/>
                    </a:lnTo>
                    <a:cubicBezTo>
                      <a:pt x="848096" y="6109265"/>
                      <a:pt x="836736" y="6112440"/>
                      <a:pt x="837865" y="6120554"/>
                    </a:cubicBezTo>
                    <a:lnTo>
                      <a:pt x="900871" y="6561667"/>
                    </a:lnTo>
                    <a:lnTo>
                      <a:pt x="968252" y="7370163"/>
                    </a:lnTo>
                    <a:cubicBezTo>
                      <a:pt x="969060" y="7379984"/>
                      <a:pt x="965723" y="7389697"/>
                      <a:pt x="959048" y="7396948"/>
                    </a:cubicBezTo>
                    <a:cubicBezTo>
                      <a:pt x="952374" y="7404199"/>
                      <a:pt x="942970" y="7408327"/>
                      <a:pt x="933115" y="7408333"/>
                    </a:cubicBezTo>
                    <a:lnTo>
                      <a:pt x="879281" y="7408333"/>
                    </a:lnTo>
                    <a:cubicBezTo>
                      <a:pt x="810300" y="7408342"/>
                      <a:pt x="751423" y="7358477"/>
                      <a:pt x="740075" y="7290435"/>
                    </a:cubicBezTo>
                    <a:lnTo>
                      <a:pt x="625705" y="6603437"/>
                    </a:lnTo>
                    <a:cubicBezTo>
                      <a:pt x="624364" y="6595533"/>
                      <a:pt x="613075" y="6595533"/>
                      <a:pt x="611735" y="6603437"/>
                    </a:cubicBezTo>
                    <a:lnTo>
                      <a:pt x="497293" y="7290435"/>
                    </a:lnTo>
                    <a:cubicBezTo>
                      <a:pt x="485942" y="7358504"/>
                      <a:pt x="427025" y="7408377"/>
                      <a:pt x="358017" y="7408333"/>
                    </a:cubicBezTo>
                    <a:lnTo>
                      <a:pt x="304183" y="7408333"/>
                    </a:lnTo>
                    <a:cubicBezTo>
                      <a:pt x="294328" y="7408327"/>
                      <a:pt x="284924" y="7404199"/>
                      <a:pt x="278250" y="7396948"/>
                    </a:cubicBezTo>
                    <a:cubicBezTo>
                      <a:pt x="271575" y="7389697"/>
                      <a:pt x="268238" y="7379984"/>
                      <a:pt x="269046" y="7370163"/>
                    </a:cubicBezTo>
                    <a:lnTo>
                      <a:pt x="336427" y="6561667"/>
                    </a:lnTo>
                    <a:lnTo>
                      <a:pt x="399433" y="6120554"/>
                    </a:lnTo>
                    <a:moveTo>
                      <a:pt x="2206149" y="5150556"/>
                    </a:moveTo>
                    <a:cubicBezTo>
                      <a:pt x="2089249" y="5150556"/>
                      <a:pt x="1994482" y="5245323"/>
                      <a:pt x="1994482" y="5362222"/>
                    </a:cubicBezTo>
                    <a:lnTo>
                      <a:pt x="1994482" y="5432778"/>
                    </a:lnTo>
                    <a:cubicBezTo>
                      <a:pt x="1994482" y="5549679"/>
                      <a:pt x="2089249" y="5644445"/>
                      <a:pt x="2206149" y="5644445"/>
                    </a:cubicBezTo>
                    <a:cubicBezTo>
                      <a:pt x="2323049" y="5644445"/>
                      <a:pt x="2417816" y="5549679"/>
                      <a:pt x="2417816" y="5432778"/>
                    </a:cubicBezTo>
                    <a:lnTo>
                      <a:pt x="2417816" y="5362222"/>
                    </a:lnTo>
                    <a:cubicBezTo>
                      <a:pt x="2417816" y="5245323"/>
                      <a:pt x="2323049" y="5150556"/>
                      <a:pt x="2206149" y="5150556"/>
                    </a:cubicBezTo>
                    <a:moveTo>
                      <a:pt x="1986933" y="6120554"/>
                    </a:moveTo>
                    <a:cubicBezTo>
                      <a:pt x="1988132" y="6112440"/>
                      <a:pt x="1976702" y="6109265"/>
                      <a:pt x="1973527" y="6116815"/>
                    </a:cubicBezTo>
                    <a:lnTo>
                      <a:pt x="1819505" y="6476154"/>
                    </a:lnTo>
                    <a:cubicBezTo>
                      <a:pt x="1797248" y="6528074"/>
                      <a:pt x="1746172" y="6561717"/>
                      <a:pt x="1689682" y="6561667"/>
                    </a:cubicBezTo>
                    <a:lnTo>
                      <a:pt x="1624630" y="6561667"/>
                    </a:lnTo>
                    <a:cubicBezTo>
                      <a:pt x="1612766" y="6561678"/>
                      <a:pt x="1601690" y="6555723"/>
                      <a:pt x="1595155" y="6545821"/>
                    </a:cubicBezTo>
                    <a:cubicBezTo>
                      <a:pt x="1588620" y="6535918"/>
                      <a:pt x="1587500" y="6523395"/>
                      <a:pt x="1592175" y="6512490"/>
                    </a:cubicBezTo>
                    <a:lnTo>
                      <a:pt x="1782816" y="6067778"/>
                    </a:lnTo>
                    <a:lnTo>
                      <a:pt x="1852948" y="5892378"/>
                    </a:lnTo>
                    <a:cubicBezTo>
                      <a:pt x="1895818" y="5785238"/>
                      <a:pt x="1999595" y="5714993"/>
                      <a:pt x="2114991" y="5715001"/>
                    </a:cubicBezTo>
                    <a:lnTo>
                      <a:pt x="2297307" y="5715001"/>
                    </a:lnTo>
                    <a:cubicBezTo>
                      <a:pt x="2412703" y="5714993"/>
                      <a:pt x="2516480" y="5785238"/>
                      <a:pt x="2559350" y="5892378"/>
                    </a:cubicBezTo>
                    <a:lnTo>
                      <a:pt x="2629482" y="6067778"/>
                    </a:lnTo>
                    <a:lnTo>
                      <a:pt x="2820053" y="6512490"/>
                    </a:lnTo>
                    <a:cubicBezTo>
                      <a:pt x="2824728" y="6523395"/>
                      <a:pt x="2823608" y="6535918"/>
                      <a:pt x="2817072" y="6545821"/>
                    </a:cubicBezTo>
                    <a:cubicBezTo>
                      <a:pt x="2810537" y="6555723"/>
                      <a:pt x="2799462" y="6561678"/>
                      <a:pt x="2787597" y="6561667"/>
                    </a:cubicBezTo>
                    <a:lnTo>
                      <a:pt x="2722545" y="6561667"/>
                    </a:lnTo>
                    <a:cubicBezTo>
                      <a:pt x="2666107" y="6561661"/>
                      <a:pt x="2615101" y="6528027"/>
                      <a:pt x="2592864" y="6476154"/>
                    </a:cubicBezTo>
                    <a:lnTo>
                      <a:pt x="2438841" y="6116815"/>
                    </a:lnTo>
                    <a:cubicBezTo>
                      <a:pt x="2435596" y="6109265"/>
                      <a:pt x="2424236" y="6112440"/>
                      <a:pt x="2425365" y="6120554"/>
                    </a:cubicBezTo>
                    <a:lnTo>
                      <a:pt x="2488371" y="6561667"/>
                    </a:lnTo>
                    <a:lnTo>
                      <a:pt x="2555752" y="7370163"/>
                    </a:lnTo>
                    <a:cubicBezTo>
                      <a:pt x="2556560" y="7379984"/>
                      <a:pt x="2553223" y="7389697"/>
                      <a:pt x="2546548" y="7396948"/>
                    </a:cubicBezTo>
                    <a:cubicBezTo>
                      <a:pt x="2539874" y="7404199"/>
                      <a:pt x="2530470" y="7408327"/>
                      <a:pt x="2520615" y="7408333"/>
                    </a:cubicBezTo>
                    <a:lnTo>
                      <a:pt x="2466781" y="7408333"/>
                    </a:lnTo>
                    <a:cubicBezTo>
                      <a:pt x="2397800" y="7408342"/>
                      <a:pt x="2338923" y="7358477"/>
                      <a:pt x="2327575" y="7290435"/>
                    </a:cubicBezTo>
                    <a:lnTo>
                      <a:pt x="2213205" y="6603437"/>
                    </a:lnTo>
                    <a:cubicBezTo>
                      <a:pt x="2211864" y="6595533"/>
                      <a:pt x="2200575" y="6595533"/>
                      <a:pt x="2199234" y="6603437"/>
                    </a:cubicBezTo>
                    <a:lnTo>
                      <a:pt x="2084793" y="7290435"/>
                    </a:lnTo>
                    <a:cubicBezTo>
                      <a:pt x="2073442" y="7358504"/>
                      <a:pt x="2014525" y="7408377"/>
                      <a:pt x="1945517" y="7408333"/>
                    </a:cubicBezTo>
                    <a:lnTo>
                      <a:pt x="1891683" y="7408333"/>
                    </a:lnTo>
                    <a:cubicBezTo>
                      <a:pt x="1881828" y="7408327"/>
                      <a:pt x="1872424" y="7404199"/>
                      <a:pt x="1865750" y="7396948"/>
                    </a:cubicBezTo>
                    <a:cubicBezTo>
                      <a:pt x="1859075" y="7389697"/>
                      <a:pt x="1855738" y="7379984"/>
                      <a:pt x="1856546" y="7370163"/>
                    </a:cubicBezTo>
                    <a:lnTo>
                      <a:pt x="1923927" y="6561667"/>
                    </a:lnTo>
                    <a:lnTo>
                      <a:pt x="1986933" y="6120554"/>
                    </a:lnTo>
                    <a:moveTo>
                      <a:pt x="3793649" y="5150556"/>
                    </a:moveTo>
                    <a:cubicBezTo>
                      <a:pt x="3676749" y="5150556"/>
                      <a:pt x="3581982" y="5245323"/>
                      <a:pt x="3581982" y="5362222"/>
                    </a:cubicBezTo>
                    <a:lnTo>
                      <a:pt x="3581982" y="5432778"/>
                    </a:lnTo>
                    <a:cubicBezTo>
                      <a:pt x="3581982" y="5549679"/>
                      <a:pt x="3676749" y="5644445"/>
                      <a:pt x="3793649" y="5644445"/>
                    </a:cubicBezTo>
                    <a:cubicBezTo>
                      <a:pt x="3910549" y="5644445"/>
                      <a:pt x="4005316" y="5549679"/>
                      <a:pt x="4005316" y="5432778"/>
                    </a:cubicBezTo>
                    <a:lnTo>
                      <a:pt x="4005316" y="5362222"/>
                    </a:lnTo>
                    <a:cubicBezTo>
                      <a:pt x="4005316" y="5245323"/>
                      <a:pt x="3910549" y="5150556"/>
                      <a:pt x="3793649" y="5150556"/>
                    </a:cubicBezTo>
                    <a:moveTo>
                      <a:pt x="3574433" y="6120554"/>
                    </a:moveTo>
                    <a:cubicBezTo>
                      <a:pt x="3575632" y="6112440"/>
                      <a:pt x="3564202" y="6109265"/>
                      <a:pt x="3561027" y="6116815"/>
                    </a:cubicBezTo>
                    <a:lnTo>
                      <a:pt x="3407004" y="6476154"/>
                    </a:lnTo>
                    <a:cubicBezTo>
                      <a:pt x="3384748" y="6528074"/>
                      <a:pt x="3333672" y="6561717"/>
                      <a:pt x="3277182" y="6561667"/>
                    </a:cubicBezTo>
                    <a:lnTo>
                      <a:pt x="3212130" y="6561667"/>
                    </a:lnTo>
                    <a:cubicBezTo>
                      <a:pt x="3200266" y="6561678"/>
                      <a:pt x="3189190" y="6555723"/>
                      <a:pt x="3182655" y="6545821"/>
                    </a:cubicBezTo>
                    <a:cubicBezTo>
                      <a:pt x="3176120" y="6535918"/>
                      <a:pt x="3175000" y="6523395"/>
                      <a:pt x="3179675" y="6512490"/>
                    </a:cubicBezTo>
                    <a:lnTo>
                      <a:pt x="3370316" y="6067778"/>
                    </a:lnTo>
                    <a:lnTo>
                      <a:pt x="3440448" y="5892378"/>
                    </a:lnTo>
                    <a:cubicBezTo>
                      <a:pt x="3483318" y="5785238"/>
                      <a:pt x="3587095" y="5714993"/>
                      <a:pt x="3702491" y="5715001"/>
                    </a:cubicBezTo>
                    <a:lnTo>
                      <a:pt x="3884807" y="5715001"/>
                    </a:lnTo>
                    <a:cubicBezTo>
                      <a:pt x="4000203" y="5714993"/>
                      <a:pt x="4103980" y="5785238"/>
                      <a:pt x="4146850" y="5892378"/>
                    </a:cubicBezTo>
                    <a:lnTo>
                      <a:pt x="4216982" y="6067778"/>
                    </a:lnTo>
                    <a:lnTo>
                      <a:pt x="4407553" y="6512490"/>
                    </a:lnTo>
                    <a:cubicBezTo>
                      <a:pt x="4412228" y="6523395"/>
                      <a:pt x="4411107" y="6535918"/>
                      <a:pt x="4404572" y="6545821"/>
                    </a:cubicBezTo>
                    <a:cubicBezTo>
                      <a:pt x="4398037" y="6555723"/>
                      <a:pt x="4386962" y="6561678"/>
                      <a:pt x="4375097" y="6561667"/>
                    </a:cubicBezTo>
                    <a:lnTo>
                      <a:pt x="4310045" y="6561667"/>
                    </a:lnTo>
                    <a:cubicBezTo>
                      <a:pt x="4253607" y="6561661"/>
                      <a:pt x="4202601" y="6528027"/>
                      <a:pt x="4180364" y="6476154"/>
                    </a:cubicBezTo>
                    <a:lnTo>
                      <a:pt x="4026341" y="6116815"/>
                    </a:lnTo>
                    <a:cubicBezTo>
                      <a:pt x="4023096" y="6109265"/>
                      <a:pt x="4011736" y="6112440"/>
                      <a:pt x="4012865" y="6120554"/>
                    </a:cubicBezTo>
                    <a:lnTo>
                      <a:pt x="4075871" y="6561667"/>
                    </a:lnTo>
                    <a:lnTo>
                      <a:pt x="4143252" y="7370163"/>
                    </a:lnTo>
                    <a:cubicBezTo>
                      <a:pt x="4144060" y="7379984"/>
                      <a:pt x="4140723" y="7389697"/>
                      <a:pt x="4134048" y="7396948"/>
                    </a:cubicBezTo>
                    <a:cubicBezTo>
                      <a:pt x="4127374" y="7404199"/>
                      <a:pt x="4117970" y="7408327"/>
                      <a:pt x="4108115" y="7408333"/>
                    </a:cubicBezTo>
                    <a:lnTo>
                      <a:pt x="4054281" y="7408333"/>
                    </a:lnTo>
                    <a:cubicBezTo>
                      <a:pt x="3985299" y="7408342"/>
                      <a:pt x="3926423" y="7358477"/>
                      <a:pt x="3915075" y="7290435"/>
                    </a:cubicBezTo>
                    <a:lnTo>
                      <a:pt x="3800704" y="6603437"/>
                    </a:lnTo>
                    <a:cubicBezTo>
                      <a:pt x="3799364" y="6595533"/>
                      <a:pt x="3788075" y="6595533"/>
                      <a:pt x="3786735" y="6603437"/>
                    </a:cubicBezTo>
                    <a:lnTo>
                      <a:pt x="3672294" y="7290435"/>
                    </a:lnTo>
                    <a:cubicBezTo>
                      <a:pt x="3660942" y="7358504"/>
                      <a:pt x="3602025" y="7408377"/>
                      <a:pt x="3533017" y="7408333"/>
                    </a:cubicBezTo>
                    <a:lnTo>
                      <a:pt x="3479183" y="7408333"/>
                    </a:lnTo>
                    <a:cubicBezTo>
                      <a:pt x="3469328" y="7408327"/>
                      <a:pt x="3459924" y="7404199"/>
                      <a:pt x="3453250" y="7396948"/>
                    </a:cubicBezTo>
                    <a:cubicBezTo>
                      <a:pt x="3446575" y="7389697"/>
                      <a:pt x="3443238" y="7379984"/>
                      <a:pt x="3444046" y="7370163"/>
                    </a:cubicBezTo>
                    <a:lnTo>
                      <a:pt x="3511427" y="6561667"/>
                    </a:lnTo>
                    <a:lnTo>
                      <a:pt x="3574433" y="6120554"/>
                    </a:lnTo>
                    <a:moveTo>
                      <a:pt x="5381149" y="5150556"/>
                    </a:moveTo>
                    <a:cubicBezTo>
                      <a:pt x="5264249" y="5150556"/>
                      <a:pt x="5169482" y="5245323"/>
                      <a:pt x="5169482" y="5362222"/>
                    </a:cubicBezTo>
                    <a:lnTo>
                      <a:pt x="5169482" y="5432778"/>
                    </a:lnTo>
                    <a:cubicBezTo>
                      <a:pt x="5169482" y="5549679"/>
                      <a:pt x="5264249" y="5644445"/>
                      <a:pt x="5381149" y="5644445"/>
                    </a:cubicBezTo>
                    <a:cubicBezTo>
                      <a:pt x="5498049" y="5644445"/>
                      <a:pt x="5592816" y="5549679"/>
                      <a:pt x="5592816" y="5432778"/>
                    </a:cubicBezTo>
                    <a:lnTo>
                      <a:pt x="5592816" y="5362222"/>
                    </a:lnTo>
                    <a:cubicBezTo>
                      <a:pt x="5592816" y="5245323"/>
                      <a:pt x="5498049" y="5150556"/>
                      <a:pt x="5381149" y="5150556"/>
                    </a:cubicBezTo>
                    <a:moveTo>
                      <a:pt x="5161933" y="6120554"/>
                    </a:moveTo>
                    <a:cubicBezTo>
                      <a:pt x="5163132" y="6112440"/>
                      <a:pt x="5151702" y="6109265"/>
                      <a:pt x="5148527" y="6116815"/>
                    </a:cubicBezTo>
                    <a:lnTo>
                      <a:pt x="4994504" y="6476154"/>
                    </a:lnTo>
                    <a:cubicBezTo>
                      <a:pt x="4972248" y="6528074"/>
                      <a:pt x="4921172" y="6561717"/>
                      <a:pt x="4864682" y="6561667"/>
                    </a:cubicBezTo>
                    <a:lnTo>
                      <a:pt x="4799630" y="6561667"/>
                    </a:lnTo>
                    <a:cubicBezTo>
                      <a:pt x="4787765" y="6561678"/>
                      <a:pt x="4776691" y="6555723"/>
                      <a:pt x="4770155" y="6545821"/>
                    </a:cubicBezTo>
                    <a:cubicBezTo>
                      <a:pt x="4763620" y="6535918"/>
                      <a:pt x="4762500" y="6523395"/>
                      <a:pt x="4767174" y="6512490"/>
                    </a:cubicBezTo>
                    <a:lnTo>
                      <a:pt x="4957816" y="6067778"/>
                    </a:lnTo>
                    <a:lnTo>
                      <a:pt x="5027948" y="5892378"/>
                    </a:lnTo>
                    <a:cubicBezTo>
                      <a:pt x="5070818" y="5785238"/>
                      <a:pt x="5174595" y="5714993"/>
                      <a:pt x="5289991" y="5715001"/>
                    </a:cubicBezTo>
                    <a:lnTo>
                      <a:pt x="5472307" y="5715001"/>
                    </a:lnTo>
                    <a:cubicBezTo>
                      <a:pt x="5587703" y="5714993"/>
                      <a:pt x="5691480" y="5785238"/>
                      <a:pt x="5734350" y="5892378"/>
                    </a:cubicBezTo>
                    <a:lnTo>
                      <a:pt x="5804482" y="6067778"/>
                    </a:lnTo>
                    <a:lnTo>
                      <a:pt x="5995053" y="6512490"/>
                    </a:lnTo>
                    <a:cubicBezTo>
                      <a:pt x="5999728" y="6523395"/>
                      <a:pt x="5998607" y="6535918"/>
                      <a:pt x="5992072" y="6545821"/>
                    </a:cubicBezTo>
                    <a:cubicBezTo>
                      <a:pt x="5985537" y="6555723"/>
                      <a:pt x="5974462" y="6561678"/>
                      <a:pt x="5962597" y="6561667"/>
                    </a:cubicBezTo>
                    <a:lnTo>
                      <a:pt x="5897545" y="6561667"/>
                    </a:lnTo>
                    <a:cubicBezTo>
                      <a:pt x="5841107" y="6561661"/>
                      <a:pt x="5790101" y="6528027"/>
                      <a:pt x="5767864" y="6476154"/>
                    </a:cubicBezTo>
                    <a:lnTo>
                      <a:pt x="5613841" y="6116815"/>
                    </a:lnTo>
                    <a:cubicBezTo>
                      <a:pt x="5610596" y="6109265"/>
                      <a:pt x="5599236" y="6112440"/>
                      <a:pt x="5600365" y="6120554"/>
                    </a:cubicBezTo>
                    <a:lnTo>
                      <a:pt x="5663371" y="6561667"/>
                    </a:lnTo>
                    <a:lnTo>
                      <a:pt x="5730752" y="7370163"/>
                    </a:lnTo>
                    <a:cubicBezTo>
                      <a:pt x="5731560" y="7379984"/>
                      <a:pt x="5728223" y="7389697"/>
                      <a:pt x="5721548" y="7396948"/>
                    </a:cubicBezTo>
                    <a:cubicBezTo>
                      <a:pt x="5714874" y="7404199"/>
                      <a:pt x="5705470" y="7408327"/>
                      <a:pt x="5695615" y="7408333"/>
                    </a:cubicBezTo>
                    <a:lnTo>
                      <a:pt x="5641781" y="7408333"/>
                    </a:lnTo>
                    <a:cubicBezTo>
                      <a:pt x="5572799" y="7408342"/>
                      <a:pt x="5513923" y="7358477"/>
                      <a:pt x="5502575" y="7290435"/>
                    </a:cubicBezTo>
                    <a:lnTo>
                      <a:pt x="5388204" y="6603437"/>
                    </a:lnTo>
                    <a:cubicBezTo>
                      <a:pt x="5386864" y="6595533"/>
                      <a:pt x="5375575" y="6595533"/>
                      <a:pt x="5374235" y="6603437"/>
                    </a:cubicBezTo>
                    <a:lnTo>
                      <a:pt x="5259794" y="7290435"/>
                    </a:lnTo>
                    <a:cubicBezTo>
                      <a:pt x="5248442" y="7358504"/>
                      <a:pt x="5189525" y="7408377"/>
                      <a:pt x="5120517" y="7408333"/>
                    </a:cubicBezTo>
                    <a:lnTo>
                      <a:pt x="5066683" y="7408333"/>
                    </a:lnTo>
                    <a:cubicBezTo>
                      <a:pt x="5056828" y="7408327"/>
                      <a:pt x="5047424" y="7404199"/>
                      <a:pt x="5040750" y="7396948"/>
                    </a:cubicBezTo>
                    <a:cubicBezTo>
                      <a:pt x="5034075" y="7389697"/>
                      <a:pt x="5030738" y="7379984"/>
                      <a:pt x="5031546" y="7370163"/>
                    </a:cubicBezTo>
                    <a:lnTo>
                      <a:pt x="5098927" y="6561667"/>
                    </a:lnTo>
                    <a:lnTo>
                      <a:pt x="5161933" y="6120554"/>
                    </a:lnTo>
                    <a:moveTo>
                      <a:pt x="6968649" y="5150556"/>
                    </a:moveTo>
                    <a:cubicBezTo>
                      <a:pt x="6851748" y="5150556"/>
                      <a:pt x="6756982" y="5245323"/>
                      <a:pt x="6756982" y="5362222"/>
                    </a:cubicBezTo>
                    <a:lnTo>
                      <a:pt x="6756982" y="5432778"/>
                    </a:lnTo>
                    <a:cubicBezTo>
                      <a:pt x="6756982" y="5549679"/>
                      <a:pt x="6851748" y="5644445"/>
                      <a:pt x="6968649" y="5644445"/>
                    </a:cubicBezTo>
                    <a:cubicBezTo>
                      <a:pt x="7085550" y="5644445"/>
                      <a:pt x="7180316" y="5549679"/>
                      <a:pt x="7180316" y="5432778"/>
                    </a:cubicBezTo>
                    <a:lnTo>
                      <a:pt x="7180316" y="5362222"/>
                    </a:lnTo>
                    <a:cubicBezTo>
                      <a:pt x="7180316" y="5245323"/>
                      <a:pt x="7085550" y="5150556"/>
                      <a:pt x="6968649" y="5150556"/>
                    </a:cubicBezTo>
                    <a:moveTo>
                      <a:pt x="6749433" y="6120554"/>
                    </a:moveTo>
                    <a:cubicBezTo>
                      <a:pt x="6750632" y="6112440"/>
                      <a:pt x="6739203" y="6109265"/>
                      <a:pt x="6736028" y="6116815"/>
                    </a:cubicBezTo>
                    <a:lnTo>
                      <a:pt x="6582004" y="6476154"/>
                    </a:lnTo>
                    <a:cubicBezTo>
                      <a:pt x="6559748" y="6528074"/>
                      <a:pt x="6508672" y="6561717"/>
                      <a:pt x="6452182" y="6561667"/>
                    </a:cubicBezTo>
                    <a:lnTo>
                      <a:pt x="6387130" y="6561667"/>
                    </a:lnTo>
                    <a:cubicBezTo>
                      <a:pt x="6375265" y="6561678"/>
                      <a:pt x="6364191" y="6555723"/>
                      <a:pt x="6357655" y="6545821"/>
                    </a:cubicBezTo>
                    <a:cubicBezTo>
                      <a:pt x="6351120" y="6535918"/>
                      <a:pt x="6350000" y="6523395"/>
                      <a:pt x="6354674" y="6512490"/>
                    </a:cubicBezTo>
                    <a:lnTo>
                      <a:pt x="6545316" y="6067778"/>
                    </a:lnTo>
                    <a:lnTo>
                      <a:pt x="6615448" y="5892378"/>
                    </a:lnTo>
                    <a:cubicBezTo>
                      <a:pt x="6658318" y="5785238"/>
                      <a:pt x="6762094" y="5714993"/>
                      <a:pt x="6877491" y="5715001"/>
                    </a:cubicBezTo>
                    <a:lnTo>
                      <a:pt x="7059807" y="5715001"/>
                    </a:lnTo>
                    <a:cubicBezTo>
                      <a:pt x="7175204" y="5714993"/>
                      <a:pt x="7278980" y="5785238"/>
                      <a:pt x="7321850" y="5892378"/>
                    </a:cubicBezTo>
                    <a:lnTo>
                      <a:pt x="7391982" y="6067778"/>
                    </a:lnTo>
                    <a:lnTo>
                      <a:pt x="7582553" y="6512490"/>
                    </a:lnTo>
                    <a:cubicBezTo>
                      <a:pt x="7587228" y="6523395"/>
                      <a:pt x="7586107" y="6535918"/>
                      <a:pt x="7579572" y="6545821"/>
                    </a:cubicBezTo>
                    <a:cubicBezTo>
                      <a:pt x="7573037" y="6555723"/>
                      <a:pt x="7561962" y="6561678"/>
                      <a:pt x="7550097" y="6561667"/>
                    </a:cubicBezTo>
                    <a:lnTo>
                      <a:pt x="7485045" y="6561667"/>
                    </a:lnTo>
                    <a:cubicBezTo>
                      <a:pt x="7428607" y="6561661"/>
                      <a:pt x="7377601" y="6528027"/>
                      <a:pt x="7355364" y="6476154"/>
                    </a:cubicBezTo>
                    <a:lnTo>
                      <a:pt x="7201341" y="6116815"/>
                    </a:lnTo>
                    <a:cubicBezTo>
                      <a:pt x="7198095" y="6109265"/>
                      <a:pt x="7186736" y="6112440"/>
                      <a:pt x="7187865" y="6120554"/>
                    </a:cubicBezTo>
                    <a:lnTo>
                      <a:pt x="7250871" y="6561667"/>
                    </a:lnTo>
                    <a:lnTo>
                      <a:pt x="7318252" y="7370163"/>
                    </a:lnTo>
                    <a:cubicBezTo>
                      <a:pt x="7319060" y="7379984"/>
                      <a:pt x="7315722" y="7389697"/>
                      <a:pt x="7309048" y="7396948"/>
                    </a:cubicBezTo>
                    <a:cubicBezTo>
                      <a:pt x="7302374" y="7404199"/>
                      <a:pt x="7292970" y="7408327"/>
                      <a:pt x="7283115" y="7408333"/>
                    </a:cubicBezTo>
                    <a:lnTo>
                      <a:pt x="7229281" y="7408333"/>
                    </a:lnTo>
                    <a:cubicBezTo>
                      <a:pt x="7160299" y="7408342"/>
                      <a:pt x="7101422" y="7358477"/>
                      <a:pt x="7090075" y="7290435"/>
                    </a:cubicBezTo>
                    <a:lnTo>
                      <a:pt x="6975704" y="6603437"/>
                    </a:lnTo>
                    <a:cubicBezTo>
                      <a:pt x="6974364" y="6595533"/>
                      <a:pt x="6963075" y="6595533"/>
                      <a:pt x="6961735" y="6603437"/>
                    </a:cubicBezTo>
                    <a:lnTo>
                      <a:pt x="6847294" y="7290435"/>
                    </a:lnTo>
                    <a:cubicBezTo>
                      <a:pt x="6835942" y="7358504"/>
                      <a:pt x="6777025" y="7408377"/>
                      <a:pt x="6708017" y="7408333"/>
                    </a:cubicBezTo>
                    <a:lnTo>
                      <a:pt x="6654183" y="7408333"/>
                    </a:lnTo>
                    <a:cubicBezTo>
                      <a:pt x="6644328" y="7408327"/>
                      <a:pt x="6634924" y="7404199"/>
                      <a:pt x="6628250" y="7396948"/>
                    </a:cubicBezTo>
                    <a:cubicBezTo>
                      <a:pt x="6621576" y="7389697"/>
                      <a:pt x="6618238" y="7379984"/>
                      <a:pt x="6619046" y="7370163"/>
                    </a:cubicBezTo>
                    <a:lnTo>
                      <a:pt x="6686427" y="6561667"/>
                    </a:lnTo>
                    <a:lnTo>
                      <a:pt x="6749433" y="6120554"/>
                    </a:lnTo>
                    <a:moveTo>
                      <a:pt x="8556149" y="5150556"/>
                    </a:moveTo>
                    <a:cubicBezTo>
                      <a:pt x="8439248" y="5150556"/>
                      <a:pt x="8344482" y="5245323"/>
                      <a:pt x="8344482" y="5362222"/>
                    </a:cubicBezTo>
                    <a:lnTo>
                      <a:pt x="8344482" y="5432778"/>
                    </a:lnTo>
                    <a:cubicBezTo>
                      <a:pt x="8344482" y="5549679"/>
                      <a:pt x="8439248" y="5644445"/>
                      <a:pt x="8556149" y="5644445"/>
                    </a:cubicBezTo>
                    <a:cubicBezTo>
                      <a:pt x="8673050" y="5644445"/>
                      <a:pt x="8767816" y="5549679"/>
                      <a:pt x="8767816" y="5432778"/>
                    </a:cubicBezTo>
                    <a:lnTo>
                      <a:pt x="8767816" y="5362222"/>
                    </a:lnTo>
                    <a:cubicBezTo>
                      <a:pt x="8767816" y="5245323"/>
                      <a:pt x="8673050" y="5150556"/>
                      <a:pt x="8556149" y="5150556"/>
                    </a:cubicBezTo>
                    <a:moveTo>
                      <a:pt x="8336933" y="6120554"/>
                    </a:moveTo>
                    <a:cubicBezTo>
                      <a:pt x="8338132" y="6112440"/>
                      <a:pt x="8326703" y="6109265"/>
                      <a:pt x="8323528" y="6116815"/>
                    </a:cubicBezTo>
                    <a:lnTo>
                      <a:pt x="8169504" y="6476154"/>
                    </a:lnTo>
                    <a:cubicBezTo>
                      <a:pt x="8147248" y="6528074"/>
                      <a:pt x="8096172" y="6561717"/>
                      <a:pt x="8039682" y="6561667"/>
                    </a:cubicBezTo>
                    <a:lnTo>
                      <a:pt x="7974630" y="6561667"/>
                    </a:lnTo>
                    <a:cubicBezTo>
                      <a:pt x="7962766" y="6561678"/>
                      <a:pt x="7951691" y="6555723"/>
                      <a:pt x="7945155" y="6545821"/>
                    </a:cubicBezTo>
                    <a:cubicBezTo>
                      <a:pt x="7938620" y="6535918"/>
                      <a:pt x="7937500" y="6523395"/>
                      <a:pt x="7942175" y="6512490"/>
                    </a:cubicBezTo>
                    <a:lnTo>
                      <a:pt x="8132816" y="6067778"/>
                    </a:lnTo>
                    <a:lnTo>
                      <a:pt x="8202948" y="5892378"/>
                    </a:lnTo>
                    <a:cubicBezTo>
                      <a:pt x="8245818" y="5785238"/>
                      <a:pt x="8349594" y="5714993"/>
                      <a:pt x="8464991" y="5715001"/>
                    </a:cubicBezTo>
                    <a:lnTo>
                      <a:pt x="8647307" y="5715001"/>
                    </a:lnTo>
                    <a:cubicBezTo>
                      <a:pt x="8762704" y="5714993"/>
                      <a:pt x="8866480" y="5785238"/>
                      <a:pt x="8909350" y="5892378"/>
                    </a:cubicBezTo>
                    <a:lnTo>
                      <a:pt x="8979482" y="6067778"/>
                    </a:lnTo>
                    <a:lnTo>
                      <a:pt x="9170053" y="6512490"/>
                    </a:lnTo>
                    <a:cubicBezTo>
                      <a:pt x="9174728" y="6523395"/>
                      <a:pt x="9173607" y="6535918"/>
                      <a:pt x="9167072" y="6545821"/>
                    </a:cubicBezTo>
                    <a:cubicBezTo>
                      <a:pt x="9160537" y="6555723"/>
                      <a:pt x="9149462" y="6561678"/>
                      <a:pt x="9137597" y="6561667"/>
                    </a:cubicBezTo>
                    <a:lnTo>
                      <a:pt x="9072545" y="6561667"/>
                    </a:lnTo>
                    <a:cubicBezTo>
                      <a:pt x="9016107" y="6561661"/>
                      <a:pt x="8965101" y="6528027"/>
                      <a:pt x="8942864" y="6476154"/>
                    </a:cubicBezTo>
                    <a:lnTo>
                      <a:pt x="8788841" y="6116815"/>
                    </a:lnTo>
                    <a:cubicBezTo>
                      <a:pt x="8785595" y="6109265"/>
                      <a:pt x="8774236" y="6112440"/>
                      <a:pt x="8775365" y="6120554"/>
                    </a:cubicBezTo>
                    <a:lnTo>
                      <a:pt x="8838371" y="6561667"/>
                    </a:lnTo>
                    <a:lnTo>
                      <a:pt x="8905752" y="7370163"/>
                    </a:lnTo>
                    <a:cubicBezTo>
                      <a:pt x="8906560" y="7379984"/>
                      <a:pt x="8903222" y="7389697"/>
                      <a:pt x="8896548" y="7396948"/>
                    </a:cubicBezTo>
                    <a:cubicBezTo>
                      <a:pt x="8889874" y="7404199"/>
                      <a:pt x="8880470" y="7408327"/>
                      <a:pt x="8870615" y="7408333"/>
                    </a:cubicBezTo>
                    <a:lnTo>
                      <a:pt x="8816781" y="7408333"/>
                    </a:lnTo>
                    <a:cubicBezTo>
                      <a:pt x="8747799" y="7408342"/>
                      <a:pt x="8688922" y="7358477"/>
                      <a:pt x="8677575" y="7290435"/>
                    </a:cubicBezTo>
                    <a:lnTo>
                      <a:pt x="8563204" y="6603437"/>
                    </a:lnTo>
                    <a:cubicBezTo>
                      <a:pt x="8561864" y="6595533"/>
                      <a:pt x="8550575" y="6595533"/>
                      <a:pt x="8549235" y="6603437"/>
                    </a:cubicBezTo>
                    <a:lnTo>
                      <a:pt x="8434794" y="7290435"/>
                    </a:lnTo>
                    <a:cubicBezTo>
                      <a:pt x="8423442" y="7358504"/>
                      <a:pt x="8364525" y="7408377"/>
                      <a:pt x="8295517" y="7408333"/>
                    </a:cubicBezTo>
                    <a:lnTo>
                      <a:pt x="8241683" y="7408333"/>
                    </a:lnTo>
                    <a:cubicBezTo>
                      <a:pt x="8231828" y="7408327"/>
                      <a:pt x="8222424" y="7404199"/>
                      <a:pt x="8215750" y="7396948"/>
                    </a:cubicBezTo>
                    <a:cubicBezTo>
                      <a:pt x="8209076" y="7389697"/>
                      <a:pt x="8205738" y="7379984"/>
                      <a:pt x="8206546" y="7370163"/>
                    </a:cubicBezTo>
                    <a:lnTo>
                      <a:pt x="8273927" y="6561667"/>
                    </a:lnTo>
                    <a:lnTo>
                      <a:pt x="8336933" y="6120554"/>
                    </a:lnTo>
                    <a:moveTo>
                      <a:pt x="10143649" y="5150556"/>
                    </a:moveTo>
                    <a:cubicBezTo>
                      <a:pt x="10026748" y="5150556"/>
                      <a:pt x="9931982" y="5245323"/>
                      <a:pt x="9931982" y="5362222"/>
                    </a:cubicBezTo>
                    <a:lnTo>
                      <a:pt x="9931982" y="5432778"/>
                    </a:lnTo>
                    <a:cubicBezTo>
                      <a:pt x="9931982" y="5549679"/>
                      <a:pt x="10026748" y="5644445"/>
                      <a:pt x="10143649" y="5644445"/>
                    </a:cubicBezTo>
                    <a:cubicBezTo>
                      <a:pt x="10260550" y="5644445"/>
                      <a:pt x="10355316" y="5549679"/>
                      <a:pt x="10355316" y="5432778"/>
                    </a:cubicBezTo>
                    <a:lnTo>
                      <a:pt x="10355316" y="5362222"/>
                    </a:lnTo>
                    <a:cubicBezTo>
                      <a:pt x="10355316" y="5245323"/>
                      <a:pt x="10260550" y="5150556"/>
                      <a:pt x="10143649" y="5150556"/>
                    </a:cubicBezTo>
                    <a:moveTo>
                      <a:pt x="9924433" y="6120554"/>
                    </a:moveTo>
                    <a:cubicBezTo>
                      <a:pt x="9925632" y="6112440"/>
                      <a:pt x="9914203" y="6109265"/>
                      <a:pt x="9911028" y="6116815"/>
                    </a:cubicBezTo>
                    <a:lnTo>
                      <a:pt x="9757004" y="6476154"/>
                    </a:lnTo>
                    <a:cubicBezTo>
                      <a:pt x="9734748" y="6528074"/>
                      <a:pt x="9683672" y="6561717"/>
                      <a:pt x="9627182" y="6561667"/>
                    </a:cubicBezTo>
                    <a:lnTo>
                      <a:pt x="9562130" y="6561667"/>
                    </a:lnTo>
                    <a:cubicBezTo>
                      <a:pt x="9550266" y="6561678"/>
                      <a:pt x="9539191" y="6555723"/>
                      <a:pt x="9532655" y="6545821"/>
                    </a:cubicBezTo>
                    <a:cubicBezTo>
                      <a:pt x="9526120" y="6535918"/>
                      <a:pt x="9525000" y="6523395"/>
                      <a:pt x="9529675" y="6512490"/>
                    </a:cubicBezTo>
                    <a:lnTo>
                      <a:pt x="9720316" y="6067778"/>
                    </a:lnTo>
                    <a:lnTo>
                      <a:pt x="9790448" y="5892378"/>
                    </a:lnTo>
                    <a:cubicBezTo>
                      <a:pt x="9833318" y="5785238"/>
                      <a:pt x="9937094" y="5714993"/>
                      <a:pt x="10052491" y="5715001"/>
                    </a:cubicBezTo>
                    <a:lnTo>
                      <a:pt x="10234807" y="5715001"/>
                    </a:lnTo>
                    <a:cubicBezTo>
                      <a:pt x="10350204" y="5714993"/>
                      <a:pt x="10453980" y="5785238"/>
                      <a:pt x="10496850" y="5892378"/>
                    </a:cubicBezTo>
                    <a:lnTo>
                      <a:pt x="10566982" y="6067778"/>
                    </a:lnTo>
                    <a:lnTo>
                      <a:pt x="10757553" y="6512490"/>
                    </a:lnTo>
                    <a:cubicBezTo>
                      <a:pt x="10762228" y="6523395"/>
                      <a:pt x="10761107" y="6535918"/>
                      <a:pt x="10754572" y="6545821"/>
                    </a:cubicBezTo>
                    <a:cubicBezTo>
                      <a:pt x="10748037" y="6555723"/>
                      <a:pt x="10736962" y="6561678"/>
                      <a:pt x="10725097" y="6561667"/>
                    </a:cubicBezTo>
                    <a:lnTo>
                      <a:pt x="10660045" y="6561667"/>
                    </a:lnTo>
                    <a:cubicBezTo>
                      <a:pt x="10603607" y="6561661"/>
                      <a:pt x="10552601" y="6528027"/>
                      <a:pt x="10530364" y="6476154"/>
                    </a:cubicBezTo>
                    <a:lnTo>
                      <a:pt x="10376341" y="6116815"/>
                    </a:lnTo>
                    <a:cubicBezTo>
                      <a:pt x="10373095" y="6109265"/>
                      <a:pt x="10361736" y="6112440"/>
                      <a:pt x="10362865" y="6120554"/>
                    </a:cubicBezTo>
                    <a:lnTo>
                      <a:pt x="10425871" y="6561667"/>
                    </a:lnTo>
                    <a:lnTo>
                      <a:pt x="10493252" y="7370163"/>
                    </a:lnTo>
                    <a:cubicBezTo>
                      <a:pt x="10494060" y="7379984"/>
                      <a:pt x="10490722" y="7389697"/>
                      <a:pt x="10484048" y="7396948"/>
                    </a:cubicBezTo>
                    <a:cubicBezTo>
                      <a:pt x="10477374" y="7404199"/>
                      <a:pt x="10467970" y="7408327"/>
                      <a:pt x="10458115" y="7408333"/>
                    </a:cubicBezTo>
                    <a:lnTo>
                      <a:pt x="10404281" y="7408333"/>
                    </a:lnTo>
                    <a:cubicBezTo>
                      <a:pt x="10335299" y="7408342"/>
                      <a:pt x="10276422" y="7358477"/>
                      <a:pt x="10265075" y="7290435"/>
                    </a:cubicBezTo>
                    <a:lnTo>
                      <a:pt x="10150704" y="6603437"/>
                    </a:lnTo>
                    <a:cubicBezTo>
                      <a:pt x="10149364" y="6595533"/>
                      <a:pt x="10138075" y="6595533"/>
                      <a:pt x="10136735" y="6603437"/>
                    </a:cubicBezTo>
                    <a:lnTo>
                      <a:pt x="10022294" y="7290435"/>
                    </a:lnTo>
                    <a:cubicBezTo>
                      <a:pt x="10010942" y="7358504"/>
                      <a:pt x="9952025" y="7408377"/>
                      <a:pt x="9883017" y="7408333"/>
                    </a:cubicBezTo>
                    <a:lnTo>
                      <a:pt x="9829183" y="7408333"/>
                    </a:lnTo>
                    <a:cubicBezTo>
                      <a:pt x="9819328" y="7408327"/>
                      <a:pt x="9809924" y="7404199"/>
                      <a:pt x="9803250" y="7396948"/>
                    </a:cubicBezTo>
                    <a:cubicBezTo>
                      <a:pt x="9796576" y="7389697"/>
                      <a:pt x="9793238" y="7379984"/>
                      <a:pt x="9794046" y="7370163"/>
                    </a:cubicBezTo>
                    <a:lnTo>
                      <a:pt x="9861427" y="6561667"/>
                    </a:lnTo>
                    <a:lnTo>
                      <a:pt x="9924433" y="6120554"/>
                    </a:lnTo>
                    <a:moveTo>
                      <a:pt x="11731149" y="5150556"/>
                    </a:moveTo>
                    <a:cubicBezTo>
                      <a:pt x="11614248" y="5150556"/>
                      <a:pt x="11519482" y="5245323"/>
                      <a:pt x="11519482" y="5362222"/>
                    </a:cubicBezTo>
                    <a:lnTo>
                      <a:pt x="11519482" y="5432778"/>
                    </a:lnTo>
                    <a:cubicBezTo>
                      <a:pt x="11519482" y="5549679"/>
                      <a:pt x="11614248" y="5644445"/>
                      <a:pt x="11731149" y="5644445"/>
                    </a:cubicBezTo>
                    <a:cubicBezTo>
                      <a:pt x="11848050" y="5644445"/>
                      <a:pt x="11942816" y="5549679"/>
                      <a:pt x="11942816" y="5432778"/>
                    </a:cubicBezTo>
                    <a:lnTo>
                      <a:pt x="11942816" y="5362222"/>
                    </a:lnTo>
                    <a:cubicBezTo>
                      <a:pt x="11942816" y="5245323"/>
                      <a:pt x="11848050" y="5150556"/>
                      <a:pt x="11731149" y="5150556"/>
                    </a:cubicBezTo>
                    <a:moveTo>
                      <a:pt x="11511933" y="6120554"/>
                    </a:moveTo>
                    <a:cubicBezTo>
                      <a:pt x="11513132" y="6112440"/>
                      <a:pt x="11501703" y="6109265"/>
                      <a:pt x="11498528" y="6116815"/>
                    </a:cubicBezTo>
                    <a:lnTo>
                      <a:pt x="11344504" y="6476154"/>
                    </a:lnTo>
                    <a:cubicBezTo>
                      <a:pt x="11322248" y="6528074"/>
                      <a:pt x="11271172" y="6561717"/>
                      <a:pt x="11214682" y="6561667"/>
                    </a:cubicBezTo>
                    <a:lnTo>
                      <a:pt x="11149630" y="6561667"/>
                    </a:lnTo>
                    <a:cubicBezTo>
                      <a:pt x="11137766" y="6561678"/>
                      <a:pt x="11126691" y="6555723"/>
                      <a:pt x="11120155" y="6545821"/>
                    </a:cubicBezTo>
                    <a:cubicBezTo>
                      <a:pt x="11113620" y="6535918"/>
                      <a:pt x="11112500" y="6523395"/>
                      <a:pt x="11117175" y="6512490"/>
                    </a:cubicBezTo>
                    <a:lnTo>
                      <a:pt x="11307816" y="6067778"/>
                    </a:lnTo>
                    <a:lnTo>
                      <a:pt x="11377948" y="5892378"/>
                    </a:lnTo>
                    <a:cubicBezTo>
                      <a:pt x="11420818" y="5785238"/>
                      <a:pt x="11524594" y="5714993"/>
                      <a:pt x="11639991" y="5715001"/>
                    </a:cubicBezTo>
                    <a:lnTo>
                      <a:pt x="11822307" y="5715001"/>
                    </a:lnTo>
                    <a:cubicBezTo>
                      <a:pt x="11937704" y="5714993"/>
                      <a:pt x="12041480" y="5785238"/>
                      <a:pt x="12084350" y="5892378"/>
                    </a:cubicBezTo>
                    <a:lnTo>
                      <a:pt x="12154482" y="6067778"/>
                    </a:lnTo>
                    <a:lnTo>
                      <a:pt x="12345053" y="6512490"/>
                    </a:lnTo>
                    <a:cubicBezTo>
                      <a:pt x="12349728" y="6523395"/>
                      <a:pt x="12348607" y="6535918"/>
                      <a:pt x="12342072" y="6545821"/>
                    </a:cubicBezTo>
                    <a:cubicBezTo>
                      <a:pt x="12335537" y="6555723"/>
                      <a:pt x="12324462" y="6561678"/>
                      <a:pt x="12312597" y="6561667"/>
                    </a:cubicBezTo>
                    <a:lnTo>
                      <a:pt x="12247545" y="6561667"/>
                    </a:lnTo>
                    <a:cubicBezTo>
                      <a:pt x="12191107" y="6561661"/>
                      <a:pt x="12140101" y="6528027"/>
                      <a:pt x="12117864" y="6476154"/>
                    </a:cubicBezTo>
                    <a:lnTo>
                      <a:pt x="11963841" y="6116815"/>
                    </a:lnTo>
                    <a:cubicBezTo>
                      <a:pt x="11960595" y="6109265"/>
                      <a:pt x="11949236" y="6112440"/>
                      <a:pt x="11950365" y="6120554"/>
                    </a:cubicBezTo>
                    <a:lnTo>
                      <a:pt x="12013371" y="6561667"/>
                    </a:lnTo>
                    <a:lnTo>
                      <a:pt x="12080752" y="7370163"/>
                    </a:lnTo>
                    <a:cubicBezTo>
                      <a:pt x="12081560" y="7379984"/>
                      <a:pt x="12078222" y="7389697"/>
                      <a:pt x="12071548" y="7396948"/>
                    </a:cubicBezTo>
                    <a:cubicBezTo>
                      <a:pt x="12064874" y="7404199"/>
                      <a:pt x="12055470" y="7408327"/>
                      <a:pt x="12045615" y="7408333"/>
                    </a:cubicBezTo>
                    <a:lnTo>
                      <a:pt x="11991781" y="7408333"/>
                    </a:lnTo>
                    <a:cubicBezTo>
                      <a:pt x="11922799" y="7408342"/>
                      <a:pt x="11863922" y="7358477"/>
                      <a:pt x="11852575" y="7290435"/>
                    </a:cubicBezTo>
                    <a:lnTo>
                      <a:pt x="11738204" y="6603437"/>
                    </a:lnTo>
                    <a:cubicBezTo>
                      <a:pt x="11736864" y="6595533"/>
                      <a:pt x="11725575" y="6595533"/>
                      <a:pt x="11724235" y="6603437"/>
                    </a:cubicBezTo>
                    <a:lnTo>
                      <a:pt x="11609794" y="7290435"/>
                    </a:lnTo>
                    <a:cubicBezTo>
                      <a:pt x="11598442" y="7358504"/>
                      <a:pt x="11539525" y="7408377"/>
                      <a:pt x="11470517" y="7408333"/>
                    </a:cubicBezTo>
                    <a:lnTo>
                      <a:pt x="11416683" y="7408333"/>
                    </a:lnTo>
                    <a:cubicBezTo>
                      <a:pt x="11406828" y="7408327"/>
                      <a:pt x="11397424" y="7404199"/>
                      <a:pt x="11390750" y="7396948"/>
                    </a:cubicBezTo>
                    <a:cubicBezTo>
                      <a:pt x="11384076" y="7389697"/>
                      <a:pt x="11380738" y="7379984"/>
                      <a:pt x="11381546" y="7370163"/>
                    </a:cubicBezTo>
                    <a:lnTo>
                      <a:pt x="11448927" y="6561667"/>
                    </a:lnTo>
                    <a:lnTo>
                      <a:pt x="11511933" y="6120554"/>
                    </a:lnTo>
                    <a:moveTo>
                      <a:pt x="13318649" y="5150556"/>
                    </a:moveTo>
                    <a:cubicBezTo>
                      <a:pt x="13201749" y="5150556"/>
                      <a:pt x="13106983" y="5245323"/>
                      <a:pt x="13106983" y="5362222"/>
                    </a:cubicBezTo>
                    <a:lnTo>
                      <a:pt x="13106983" y="5432778"/>
                    </a:lnTo>
                    <a:cubicBezTo>
                      <a:pt x="13106983" y="5549679"/>
                      <a:pt x="13201749" y="5644445"/>
                      <a:pt x="13318649" y="5644445"/>
                    </a:cubicBezTo>
                    <a:cubicBezTo>
                      <a:pt x="13435549" y="5644445"/>
                      <a:pt x="13530315" y="5549679"/>
                      <a:pt x="13530315" y="5432778"/>
                    </a:cubicBezTo>
                    <a:lnTo>
                      <a:pt x="13530315" y="5362222"/>
                    </a:lnTo>
                    <a:cubicBezTo>
                      <a:pt x="13530315" y="5245323"/>
                      <a:pt x="13435549" y="5150556"/>
                      <a:pt x="13318649" y="5150556"/>
                    </a:cubicBezTo>
                    <a:moveTo>
                      <a:pt x="13099433" y="6120554"/>
                    </a:moveTo>
                    <a:cubicBezTo>
                      <a:pt x="13100633" y="6112440"/>
                      <a:pt x="13089203" y="6109265"/>
                      <a:pt x="13086028" y="6116815"/>
                    </a:cubicBezTo>
                    <a:lnTo>
                      <a:pt x="12932004" y="6476154"/>
                    </a:lnTo>
                    <a:cubicBezTo>
                      <a:pt x="12909748" y="6528074"/>
                      <a:pt x="12858672" y="6561717"/>
                      <a:pt x="12802182" y="6561667"/>
                    </a:cubicBezTo>
                    <a:lnTo>
                      <a:pt x="12737130" y="6561667"/>
                    </a:lnTo>
                    <a:cubicBezTo>
                      <a:pt x="12725266" y="6561678"/>
                      <a:pt x="12714191" y="6555723"/>
                      <a:pt x="12707655" y="6545821"/>
                    </a:cubicBezTo>
                    <a:cubicBezTo>
                      <a:pt x="12701120" y="6535918"/>
                      <a:pt x="12700000" y="6523395"/>
                      <a:pt x="12704675" y="6512490"/>
                    </a:cubicBezTo>
                    <a:lnTo>
                      <a:pt x="12895316" y="6067778"/>
                    </a:lnTo>
                    <a:lnTo>
                      <a:pt x="12965448" y="5892378"/>
                    </a:lnTo>
                    <a:cubicBezTo>
                      <a:pt x="13008318" y="5785238"/>
                      <a:pt x="13112094" y="5714993"/>
                      <a:pt x="13227492" y="5715001"/>
                    </a:cubicBezTo>
                    <a:lnTo>
                      <a:pt x="13409806" y="5715001"/>
                    </a:lnTo>
                    <a:cubicBezTo>
                      <a:pt x="13525204" y="5714993"/>
                      <a:pt x="13628980" y="5785238"/>
                      <a:pt x="13671851" y="5892378"/>
                    </a:cubicBezTo>
                    <a:lnTo>
                      <a:pt x="13741983" y="6067778"/>
                    </a:lnTo>
                    <a:lnTo>
                      <a:pt x="13932553" y="6512490"/>
                    </a:lnTo>
                    <a:cubicBezTo>
                      <a:pt x="13937227" y="6523395"/>
                      <a:pt x="13936107" y="6535918"/>
                      <a:pt x="13929573" y="6545821"/>
                    </a:cubicBezTo>
                    <a:cubicBezTo>
                      <a:pt x="13923037" y="6555723"/>
                      <a:pt x="13911962" y="6561678"/>
                      <a:pt x="13900097" y="6561667"/>
                    </a:cubicBezTo>
                    <a:lnTo>
                      <a:pt x="13835045" y="6561667"/>
                    </a:lnTo>
                    <a:cubicBezTo>
                      <a:pt x="13778607" y="6561661"/>
                      <a:pt x="13727601" y="6528027"/>
                      <a:pt x="13705363" y="6476154"/>
                    </a:cubicBezTo>
                    <a:lnTo>
                      <a:pt x="13551342" y="6116815"/>
                    </a:lnTo>
                    <a:cubicBezTo>
                      <a:pt x="13548095" y="6109265"/>
                      <a:pt x="13536736" y="6112440"/>
                      <a:pt x="13537865" y="6120554"/>
                    </a:cubicBezTo>
                    <a:lnTo>
                      <a:pt x="13600872" y="6561667"/>
                    </a:lnTo>
                    <a:lnTo>
                      <a:pt x="13668252" y="7370163"/>
                    </a:lnTo>
                    <a:cubicBezTo>
                      <a:pt x="13669060" y="7379984"/>
                      <a:pt x="13665722" y="7389697"/>
                      <a:pt x="13659048" y="7396948"/>
                    </a:cubicBezTo>
                    <a:cubicBezTo>
                      <a:pt x="13652374" y="7404199"/>
                      <a:pt x="13642970" y="7408327"/>
                      <a:pt x="13633115" y="7408333"/>
                    </a:cubicBezTo>
                    <a:lnTo>
                      <a:pt x="13579281" y="7408333"/>
                    </a:lnTo>
                    <a:cubicBezTo>
                      <a:pt x="13510299" y="7408342"/>
                      <a:pt x="13451422" y="7358477"/>
                      <a:pt x="13440076" y="7290435"/>
                    </a:cubicBezTo>
                    <a:lnTo>
                      <a:pt x="13325704" y="6603437"/>
                    </a:lnTo>
                    <a:cubicBezTo>
                      <a:pt x="13324363" y="6595533"/>
                      <a:pt x="13313076" y="6595533"/>
                      <a:pt x="13311735" y="6603437"/>
                    </a:cubicBezTo>
                    <a:lnTo>
                      <a:pt x="13197294" y="7290435"/>
                    </a:lnTo>
                    <a:cubicBezTo>
                      <a:pt x="13185942" y="7358504"/>
                      <a:pt x="13127025" y="7408377"/>
                      <a:pt x="13058017" y="7408333"/>
                    </a:cubicBezTo>
                    <a:lnTo>
                      <a:pt x="13004183" y="7408333"/>
                    </a:lnTo>
                    <a:cubicBezTo>
                      <a:pt x="12994328" y="7408327"/>
                      <a:pt x="12984924" y="7404199"/>
                      <a:pt x="12978250" y="7396948"/>
                    </a:cubicBezTo>
                    <a:cubicBezTo>
                      <a:pt x="12971576" y="7389697"/>
                      <a:pt x="12968239" y="7379984"/>
                      <a:pt x="12969046" y="7370163"/>
                    </a:cubicBezTo>
                    <a:lnTo>
                      <a:pt x="13036427" y="6561667"/>
                    </a:lnTo>
                    <a:lnTo>
                      <a:pt x="13099433" y="6120554"/>
                    </a:lnTo>
                    <a:moveTo>
                      <a:pt x="14906149" y="5150556"/>
                    </a:moveTo>
                    <a:cubicBezTo>
                      <a:pt x="14789249" y="5150556"/>
                      <a:pt x="14694483" y="5245323"/>
                      <a:pt x="14694483" y="5362222"/>
                    </a:cubicBezTo>
                    <a:lnTo>
                      <a:pt x="14694483" y="5432778"/>
                    </a:lnTo>
                    <a:cubicBezTo>
                      <a:pt x="14694483" y="5549679"/>
                      <a:pt x="14789249" y="5644445"/>
                      <a:pt x="14906149" y="5644445"/>
                    </a:cubicBezTo>
                    <a:cubicBezTo>
                      <a:pt x="15023049" y="5644445"/>
                      <a:pt x="15117815" y="5549679"/>
                      <a:pt x="15117815" y="5432778"/>
                    </a:cubicBezTo>
                    <a:lnTo>
                      <a:pt x="15117815" y="5362222"/>
                    </a:lnTo>
                    <a:cubicBezTo>
                      <a:pt x="15117815" y="5245323"/>
                      <a:pt x="15023049" y="5150556"/>
                      <a:pt x="14906149" y="5150556"/>
                    </a:cubicBezTo>
                    <a:moveTo>
                      <a:pt x="14686933" y="6120554"/>
                    </a:moveTo>
                    <a:cubicBezTo>
                      <a:pt x="14688133" y="6112440"/>
                      <a:pt x="14676703" y="6109265"/>
                      <a:pt x="14673528" y="6116815"/>
                    </a:cubicBezTo>
                    <a:lnTo>
                      <a:pt x="14519504" y="6476154"/>
                    </a:lnTo>
                    <a:cubicBezTo>
                      <a:pt x="14497248" y="6528074"/>
                      <a:pt x="14446172" y="6561717"/>
                      <a:pt x="14389683" y="6561667"/>
                    </a:cubicBezTo>
                    <a:lnTo>
                      <a:pt x="14324629" y="6561667"/>
                    </a:lnTo>
                    <a:cubicBezTo>
                      <a:pt x="14312765" y="6561678"/>
                      <a:pt x="14301690" y="6555723"/>
                      <a:pt x="14295155" y="6545821"/>
                    </a:cubicBezTo>
                    <a:cubicBezTo>
                      <a:pt x="14288619" y="6535918"/>
                      <a:pt x="14287500" y="6523395"/>
                      <a:pt x="14292174" y="6512490"/>
                    </a:cubicBezTo>
                    <a:lnTo>
                      <a:pt x="14482815" y="6067778"/>
                    </a:lnTo>
                    <a:lnTo>
                      <a:pt x="14552947" y="5892378"/>
                    </a:lnTo>
                    <a:cubicBezTo>
                      <a:pt x="14595818" y="5785238"/>
                      <a:pt x="14699594" y="5714993"/>
                      <a:pt x="14814992" y="5715001"/>
                    </a:cubicBezTo>
                    <a:lnTo>
                      <a:pt x="14997306" y="5715001"/>
                    </a:lnTo>
                    <a:cubicBezTo>
                      <a:pt x="15112704" y="5714993"/>
                      <a:pt x="15216480" y="5785238"/>
                      <a:pt x="15259351" y="5892378"/>
                    </a:cubicBezTo>
                    <a:lnTo>
                      <a:pt x="15329483" y="6067778"/>
                    </a:lnTo>
                    <a:lnTo>
                      <a:pt x="15520053" y="6512490"/>
                    </a:lnTo>
                    <a:cubicBezTo>
                      <a:pt x="15524727" y="6523395"/>
                      <a:pt x="15523607" y="6535918"/>
                      <a:pt x="15517073" y="6545821"/>
                    </a:cubicBezTo>
                    <a:cubicBezTo>
                      <a:pt x="15510537" y="6555723"/>
                      <a:pt x="15499462" y="6561678"/>
                      <a:pt x="15487597" y="6561667"/>
                    </a:cubicBezTo>
                    <a:lnTo>
                      <a:pt x="15422545" y="6561667"/>
                    </a:lnTo>
                    <a:cubicBezTo>
                      <a:pt x="15366107" y="6561661"/>
                      <a:pt x="15315101" y="6528027"/>
                      <a:pt x="15292863" y="6476154"/>
                    </a:cubicBezTo>
                    <a:lnTo>
                      <a:pt x="15138842" y="6116815"/>
                    </a:lnTo>
                    <a:cubicBezTo>
                      <a:pt x="15135595" y="6109265"/>
                      <a:pt x="15124236" y="6112440"/>
                      <a:pt x="15125365" y="6120554"/>
                    </a:cubicBezTo>
                    <a:lnTo>
                      <a:pt x="15188372" y="6561667"/>
                    </a:lnTo>
                    <a:lnTo>
                      <a:pt x="15255752" y="7370163"/>
                    </a:lnTo>
                    <a:cubicBezTo>
                      <a:pt x="15256560" y="7379984"/>
                      <a:pt x="15253222" y="7389697"/>
                      <a:pt x="15246548" y="7396948"/>
                    </a:cubicBezTo>
                    <a:cubicBezTo>
                      <a:pt x="15239874" y="7404199"/>
                      <a:pt x="15230470" y="7408327"/>
                      <a:pt x="15220615" y="7408333"/>
                    </a:cubicBezTo>
                    <a:lnTo>
                      <a:pt x="15166781" y="7408333"/>
                    </a:lnTo>
                    <a:cubicBezTo>
                      <a:pt x="15097799" y="7408342"/>
                      <a:pt x="15038922" y="7358477"/>
                      <a:pt x="15027576" y="7290435"/>
                    </a:cubicBezTo>
                    <a:lnTo>
                      <a:pt x="14913204" y="6603437"/>
                    </a:lnTo>
                    <a:cubicBezTo>
                      <a:pt x="14911863" y="6595533"/>
                      <a:pt x="14900576" y="6595533"/>
                      <a:pt x="14899235" y="6603437"/>
                    </a:cubicBezTo>
                    <a:lnTo>
                      <a:pt x="14784794" y="7290435"/>
                    </a:lnTo>
                    <a:cubicBezTo>
                      <a:pt x="14773442" y="7358504"/>
                      <a:pt x="14714525" y="7408377"/>
                      <a:pt x="14645517" y="7408333"/>
                    </a:cubicBezTo>
                    <a:lnTo>
                      <a:pt x="14591683" y="7408333"/>
                    </a:lnTo>
                    <a:cubicBezTo>
                      <a:pt x="14581828" y="7408327"/>
                      <a:pt x="14572425" y="7404199"/>
                      <a:pt x="14565750" y="7396948"/>
                    </a:cubicBezTo>
                    <a:cubicBezTo>
                      <a:pt x="14559076" y="7389697"/>
                      <a:pt x="14555738" y="7379984"/>
                      <a:pt x="14556547" y="7370163"/>
                    </a:cubicBezTo>
                    <a:lnTo>
                      <a:pt x="14623927" y="6561667"/>
                    </a:lnTo>
                    <a:lnTo>
                      <a:pt x="14686933" y="6120554"/>
                    </a:lnTo>
                  </a:path>
                </a:pathLst>
              </a:custGeom>
              <a:solidFill>
                <a:srgbClr val="F8F8F8"/>
              </a:solidFill>
            </p:spPr>
          </p:sp>
        </p:grpSp>
      </p:grpSp>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28700" y="0"/>
            <a:ext cx="3675643" cy="2171704"/>
          </a:xfrm>
          <a:prstGeom prst="rect">
            <a:avLst/>
          </a:prstGeom>
        </p:spPr>
      </p:pic>
      <p:sp>
        <p:nvSpPr>
          <p:cNvPr id="7" name="TextBox 7"/>
          <p:cNvSpPr txBox="1"/>
          <p:nvPr/>
        </p:nvSpPr>
        <p:spPr>
          <a:xfrm>
            <a:off x="1828801" y="2324100"/>
            <a:ext cx="5410200" cy="7386638"/>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242424"/>
                </a:solidFill>
                <a:latin typeface="DM Serif Display"/>
              </a:rPr>
              <a:t>Every Rotarian Every Year 50%</a:t>
            </a:r>
          </a:p>
          <a:p>
            <a:pPr marL="0" lvl="0" indent="0" algn="l">
              <a:lnSpc>
                <a:spcPts val="9600"/>
              </a:lnSpc>
              <a:spcBef>
                <a:spcPct val="0"/>
              </a:spcBef>
            </a:pPr>
            <a:endParaRPr lang="en-US" sz="8000" dirty="0">
              <a:solidFill>
                <a:srgbClr val="242424"/>
              </a:solidFill>
              <a:latin typeface="DM Serif Display"/>
            </a:endParaRPr>
          </a:p>
          <a:p>
            <a:pPr marL="0" lvl="0" indent="0" algn="l">
              <a:lnSpc>
                <a:spcPts val="9600"/>
              </a:lnSpc>
              <a:spcBef>
                <a:spcPct val="0"/>
              </a:spcBef>
            </a:pPr>
            <a:endParaRPr lang="en-US" sz="8000" dirty="0">
              <a:solidFill>
                <a:srgbClr val="242424"/>
              </a:solidFill>
              <a:latin typeface="DM Serif Display"/>
            </a:endParaRPr>
          </a:p>
        </p:txBody>
      </p:sp>
      <p:sp>
        <p:nvSpPr>
          <p:cNvPr id="8" name="TextBox 8"/>
          <p:cNvSpPr txBox="1"/>
          <p:nvPr/>
        </p:nvSpPr>
        <p:spPr>
          <a:xfrm>
            <a:off x="2076677" y="7310615"/>
            <a:ext cx="6122811" cy="1546898"/>
          </a:xfrm>
          <a:prstGeom prst="rect">
            <a:avLst/>
          </a:prstGeom>
        </p:spPr>
        <p:txBody>
          <a:bodyPr lIns="0" tIns="0" rIns="0" bIns="0" rtlCol="0" anchor="t">
            <a:spAutoFit/>
          </a:bodyPr>
          <a:lstStyle/>
          <a:p>
            <a:pPr marL="0" lvl="1" indent="0" algn="l">
              <a:lnSpc>
                <a:spcPts val="6299"/>
              </a:lnSpc>
              <a:spcBef>
                <a:spcPct val="0"/>
              </a:spcBef>
            </a:pPr>
            <a:endParaRPr lang="en-US" sz="4199" dirty="0">
              <a:solidFill>
                <a:srgbClr val="242424"/>
              </a:solidFill>
              <a:latin typeface="Montserrat Bold"/>
            </a:endParaRPr>
          </a:p>
          <a:p>
            <a:pPr marL="0" lvl="1" indent="0" algn="l">
              <a:lnSpc>
                <a:spcPts val="6299"/>
              </a:lnSpc>
              <a:spcBef>
                <a:spcPct val="0"/>
              </a:spcBef>
            </a:pPr>
            <a:r>
              <a:rPr lang="en-US" sz="4199" dirty="0">
                <a:solidFill>
                  <a:srgbClr val="242424"/>
                </a:solidFill>
                <a:latin typeface="Montserrat Bold"/>
              </a:rPr>
              <a:t>$25 per year</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0546108" y="3783076"/>
            <a:ext cx="10022148" cy="7817276"/>
          </a:xfrm>
          <a:prstGeom prst="rect">
            <a:avLst/>
          </a:prstGeom>
        </p:spPr>
      </p:pic>
      <p:pic>
        <p:nvPicPr>
          <p:cNvPr id="4" name="Picture 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6227760" y="2048210"/>
            <a:ext cx="1031540" cy="103154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2966382" y="-1522857"/>
            <a:ext cx="3045715" cy="3045715"/>
          </a:xfrm>
          <a:prstGeom prst="rect">
            <a:avLst/>
          </a:prstGeom>
        </p:spPr>
      </p:pic>
      <p:sp>
        <p:nvSpPr>
          <p:cNvPr id="6" name="TextBox 6"/>
          <p:cNvSpPr txBox="1"/>
          <p:nvPr/>
        </p:nvSpPr>
        <p:spPr>
          <a:xfrm>
            <a:off x="2675586" y="2343485"/>
            <a:ext cx="12884721" cy="4094261"/>
          </a:xfrm>
          <a:prstGeom prst="rect">
            <a:avLst/>
          </a:prstGeom>
        </p:spPr>
        <p:txBody>
          <a:bodyPr lIns="0" tIns="0" rIns="0" bIns="0" rtlCol="0" anchor="t">
            <a:spAutoFit/>
          </a:bodyPr>
          <a:lstStyle/>
          <a:p>
            <a:pPr algn="r">
              <a:lnSpc>
                <a:spcPts val="10551"/>
              </a:lnSpc>
            </a:pPr>
            <a:r>
              <a:rPr lang="en-US" sz="11345" dirty="0">
                <a:solidFill>
                  <a:srgbClr val="BCFDFF"/>
                </a:solidFill>
                <a:latin typeface="DM Serif Display"/>
              </a:rPr>
              <a:t>Who must attend the MOU training?</a:t>
            </a:r>
          </a:p>
          <a:p>
            <a:pPr algn="r">
              <a:lnSpc>
                <a:spcPts val="10551"/>
              </a:lnSpc>
            </a:pPr>
            <a:endParaRPr lang="en-US" sz="11345" dirty="0">
              <a:solidFill>
                <a:srgbClr val="BCFDFF"/>
              </a:solidFill>
              <a:latin typeface="DM Serif Display"/>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a:solidFill>
            <a:srgbClr val="80E3F0"/>
          </a:solidFill>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24384000" cy="13716000"/>
            </a:xfrm>
            <a:prstGeom prst="rect">
              <a:avLst/>
            </a:prstGeom>
            <a:grpFill/>
          </p:spPr>
        </p:pic>
      </p:grpSp>
      <p:sp>
        <p:nvSpPr>
          <p:cNvPr id="4" name="TextBox 4"/>
          <p:cNvSpPr txBox="1"/>
          <p:nvPr/>
        </p:nvSpPr>
        <p:spPr>
          <a:xfrm>
            <a:off x="1028700" y="2797290"/>
            <a:ext cx="16460780" cy="5232202"/>
          </a:xfrm>
          <a:prstGeom prst="rect">
            <a:avLst/>
          </a:prstGeom>
        </p:spPr>
        <p:txBody>
          <a:bodyPr lIns="0" tIns="0" rIns="0" bIns="0" rtlCol="0" anchor="t">
            <a:spAutoFit/>
          </a:bodyPr>
          <a:lstStyle/>
          <a:p>
            <a:pPr marL="1001268" lvl="1" indent="-500634" algn="ctr">
              <a:lnSpc>
                <a:spcPts val="5101"/>
              </a:lnSpc>
              <a:buFont typeface="Arial"/>
              <a:buChar char="•"/>
            </a:pPr>
            <a:r>
              <a:rPr lang="en-US" sz="4637" dirty="0">
                <a:solidFill>
                  <a:srgbClr val="000000"/>
                </a:solidFill>
                <a:latin typeface="Montserrat Bold"/>
              </a:rPr>
              <a:t>The 2022-23 Club President and Club Foundation Chair must attend grant management and qualification training arranged by the District Chair (DRFC)</a:t>
            </a:r>
          </a:p>
          <a:p>
            <a:pPr marL="1001268" lvl="1" indent="-500634" algn="ctr">
              <a:lnSpc>
                <a:spcPts val="5101"/>
              </a:lnSpc>
              <a:buFont typeface="Arial"/>
              <a:buChar char="•"/>
            </a:pPr>
            <a:endParaRPr lang="en-US" sz="4637" dirty="0">
              <a:solidFill>
                <a:srgbClr val="000000"/>
              </a:solidFill>
              <a:latin typeface="Montserrat Bold"/>
            </a:endParaRPr>
          </a:p>
          <a:p>
            <a:pPr marL="1001268" lvl="1" indent="-500634" algn="ctr">
              <a:lnSpc>
                <a:spcPts val="5101"/>
              </a:lnSpc>
              <a:buFont typeface="Arial"/>
              <a:buChar char="•"/>
            </a:pPr>
            <a:r>
              <a:rPr lang="en-US" sz="4637" dirty="0">
                <a:solidFill>
                  <a:srgbClr val="000000"/>
                </a:solidFill>
                <a:latin typeface="Montserrat Bold"/>
              </a:rPr>
              <a:t>If a club President is unable to attend training due to extenuating circumstances, the President Elect may attend in his or her place </a:t>
            </a: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967940" y="1028700"/>
            <a:ext cx="4808328" cy="3203549"/>
          </a:xfrm>
          <a:prstGeom prst="rect">
            <a:avLst/>
          </a:prstGeom>
        </p:spPr>
      </p:pic>
      <p:sp>
        <p:nvSpPr>
          <p:cNvPr id="3" name="TextBox 3"/>
          <p:cNvSpPr txBox="1"/>
          <p:nvPr/>
        </p:nvSpPr>
        <p:spPr>
          <a:xfrm>
            <a:off x="10419515" y="2148840"/>
            <a:ext cx="5227232" cy="5996834"/>
          </a:xfrm>
          <a:prstGeom prst="rect">
            <a:avLst/>
          </a:prstGeom>
        </p:spPr>
        <p:txBody>
          <a:bodyPr lIns="0" tIns="0" rIns="0" bIns="0" rtlCol="0" anchor="t">
            <a:spAutoFit/>
          </a:bodyPr>
          <a:lstStyle/>
          <a:p>
            <a:pPr marL="0" lvl="0" indent="0" algn="ctr">
              <a:lnSpc>
                <a:spcPts val="5880"/>
              </a:lnSpc>
              <a:spcBef>
                <a:spcPct val="0"/>
              </a:spcBef>
            </a:pPr>
            <a:r>
              <a:rPr lang="en-US" sz="4200" b="1" dirty="0">
                <a:solidFill>
                  <a:srgbClr val="000000"/>
                </a:solidFill>
                <a:latin typeface="Montserrat Bold"/>
              </a:rPr>
              <a:t>Clubs that do not meet the MOU requirements are strongly encouraged to participate with those that have executed an MOU</a:t>
            </a:r>
          </a:p>
        </p:txBody>
      </p:sp>
      <p:sp>
        <p:nvSpPr>
          <p:cNvPr id="4" name="TextBox 4"/>
          <p:cNvSpPr txBox="1"/>
          <p:nvPr/>
        </p:nvSpPr>
        <p:spPr>
          <a:xfrm>
            <a:off x="2641253" y="5326702"/>
            <a:ext cx="6502747" cy="2735258"/>
          </a:xfrm>
          <a:prstGeom prst="rect">
            <a:avLst/>
          </a:prstGeom>
        </p:spPr>
        <p:txBody>
          <a:bodyPr lIns="0" tIns="0" rIns="0" bIns="0" rtlCol="0" anchor="t">
            <a:spAutoFit/>
          </a:bodyPr>
          <a:lstStyle/>
          <a:p>
            <a:pPr marL="0" lvl="0" indent="0" algn="ctr">
              <a:lnSpc>
                <a:spcPts val="7314"/>
              </a:lnSpc>
              <a:spcBef>
                <a:spcPct val="0"/>
              </a:spcBef>
            </a:pPr>
            <a:r>
              <a:rPr lang="en-US" sz="5224">
                <a:solidFill>
                  <a:srgbClr val="000000"/>
                </a:solidFill>
                <a:latin typeface="Montserrat Bold"/>
              </a:rPr>
              <a:t>What if you do not meet the MOU criteria?</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91000" y="389292"/>
            <a:ext cx="3648962" cy="4830407"/>
          </a:xfrm>
          <a:prstGeom prst="rect">
            <a:avLst/>
          </a:prstGeom>
        </p:spPr>
      </p:pic>
      <p:sp>
        <p:nvSpPr>
          <p:cNvPr id="3" name="TextBox 3"/>
          <p:cNvSpPr txBox="1"/>
          <p:nvPr/>
        </p:nvSpPr>
        <p:spPr>
          <a:xfrm>
            <a:off x="304801" y="5219700"/>
            <a:ext cx="17297399" cy="1667123"/>
          </a:xfrm>
          <a:prstGeom prst="rect">
            <a:avLst/>
          </a:prstGeom>
        </p:spPr>
        <p:txBody>
          <a:bodyPr wrap="square" lIns="0" tIns="0" rIns="0" bIns="0" rtlCol="0" anchor="t">
            <a:spAutoFit/>
          </a:bodyPr>
          <a:lstStyle/>
          <a:p>
            <a:pPr algn="ctr">
              <a:lnSpc>
                <a:spcPts val="6531"/>
              </a:lnSpc>
            </a:pPr>
            <a:r>
              <a:rPr lang="en-US" sz="3819" b="1" dirty="0">
                <a:solidFill>
                  <a:srgbClr val="000000"/>
                </a:solidFill>
                <a:latin typeface="Montserrat Bold"/>
              </a:rPr>
              <a:t>The goal is to have every club in the District learn how to apply for grants and to work toward MOU certification </a:t>
            </a: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28700" y="6608582"/>
            <a:ext cx="5060394" cy="2426881"/>
          </a:xfrm>
          <a:prstGeom prst="rect">
            <a:avLst/>
          </a:prstGeom>
        </p:spPr>
      </p:pic>
      <p:sp>
        <p:nvSpPr>
          <p:cNvPr id="3" name="TextBox 3"/>
          <p:cNvSpPr txBox="1"/>
          <p:nvPr/>
        </p:nvSpPr>
        <p:spPr>
          <a:xfrm>
            <a:off x="646162" y="1028700"/>
            <a:ext cx="6487361" cy="4450976"/>
          </a:xfrm>
          <a:prstGeom prst="rect">
            <a:avLst/>
          </a:prstGeom>
        </p:spPr>
        <p:txBody>
          <a:bodyPr lIns="0" tIns="0" rIns="0" bIns="0" rtlCol="0" anchor="t">
            <a:spAutoFit/>
          </a:bodyPr>
          <a:lstStyle/>
          <a:p>
            <a:pPr>
              <a:lnSpc>
                <a:spcPts val="8761"/>
              </a:lnSpc>
            </a:pPr>
            <a:r>
              <a:rPr lang="en-US" sz="7301">
                <a:solidFill>
                  <a:srgbClr val="000000"/>
                </a:solidFill>
                <a:latin typeface="DM Serif Display"/>
              </a:rPr>
              <a:t>Exceptions</a:t>
            </a:r>
          </a:p>
          <a:p>
            <a:pPr marL="0" lvl="0" indent="0" algn="l">
              <a:lnSpc>
                <a:spcPts val="8761"/>
              </a:lnSpc>
              <a:spcBef>
                <a:spcPct val="0"/>
              </a:spcBef>
            </a:pPr>
            <a:r>
              <a:rPr lang="en-US" sz="7301">
                <a:solidFill>
                  <a:srgbClr val="000000"/>
                </a:solidFill>
                <a:latin typeface="DM Serif Display"/>
              </a:rPr>
              <a:t>(determined by the DRFC and Grants Chair)</a:t>
            </a:r>
          </a:p>
        </p:txBody>
      </p:sp>
      <p:sp>
        <p:nvSpPr>
          <p:cNvPr id="4" name="TextBox 4"/>
          <p:cNvSpPr txBox="1"/>
          <p:nvPr/>
        </p:nvSpPr>
        <p:spPr>
          <a:xfrm>
            <a:off x="7374648" y="759165"/>
            <a:ext cx="8076452" cy="8582158"/>
          </a:xfrm>
          <a:prstGeom prst="rect">
            <a:avLst/>
          </a:prstGeom>
        </p:spPr>
        <p:txBody>
          <a:bodyPr lIns="0" tIns="0" rIns="0" bIns="0" rtlCol="0" anchor="t">
            <a:spAutoFit/>
          </a:bodyPr>
          <a:lstStyle/>
          <a:p>
            <a:pPr marL="915406" lvl="1" indent="-457703">
              <a:lnSpc>
                <a:spcPts val="8479"/>
              </a:lnSpc>
              <a:buFont typeface="Arial"/>
              <a:buChar char="•"/>
            </a:pPr>
            <a:r>
              <a:rPr lang="en-US" sz="4239" b="1" dirty="0">
                <a:solidFill>
                  <a:srgbClr val="000000"/>
                </a:solidFill>
                <a:latin typeface="Montserrat Bold"/>
              </a:rPr>
              <a:t>Newly formed clubs are exempt from the MOU requirement for a period of 2 years</a:t>
            </a:r>
          </a:p>
          <a:p>
            <a:pPr marL="915406" lvl="1" indent="-457703">
              <a:lnSpc>
                <a:spcPts val="8479"/>
              </a:lnSpc>
              <a:buFont typeface="Arial"/>
              <a:buChar char="•"/>
            </a:pPr>
            <a:r>
              <a:rPr lang="en-US" sz="4239" b="1" dirty="0">
                <a:solidFill>
                  <a:srgbClr val="000000"/>
                </a:solidFill>
                <a:latin typeface="Montserrat Bold"/>
              </a:rPr>
              <a:t>They may apply for a small grant of $1000</a:t>
            </a:r>
          </a:p>
          <a:p>
            <a:pPr marL="915406" lvl="1" indent="-457703" algn="l">
              <a:lnSpc>
                <a:spcPts val="8479"/>
              </a:lnSpc>
              <a:buFont typeface="Arial"/>
              <a:buChar char="•"/>
            </a:pPr>
            <a:r>
              <a:rPr lang="en-US" sz="4239" b="1" dirty="0" err="1">
                <a:solidFill>
                  <a:srgbClr val="000000"/>
                </a:solidFill>
                <a:latin typeface="Montserrat Bold"/>
              </a:rPr>
              <a:t>Rotaractors</a:t>
            </a:r>
            <a:r>
              <a:rPr lang="en-US" sz="4239" b="1" dirty="0">
                <a:solidFill>
                  <a:srgbClr val="000000"/>
                </a:solidFill>
                <a:latin typeface="Montserrat Bold"/>
              </a:rPr>
              <a:t> have the same exception</a:t>
            </a: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88453" y="2191841"/>
            <a:ext cx="771999" cy="77199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4" name="Group 4"/>
          <p:cNvGrpSpPr/>
          <p:nvPr/>
        </p:nvGrpSpPr>
        <p:grpSpPr>
          <a:xfrm>
            <a:off x="7788453" y="3471682"/>
            <a:ext cx="771999" cy="77199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6" name="Group 6"/>
          <p:cNvGrpSpPr/>
          <p:nvPr/>
        </p:nvGrpSpPr>
        <p:grpSpPr>
          <a:xfrm>
            <a:off x="7788453" y="4751522"/>
            <a:ext cx="771999" cy="771999"/>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8"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384330" y="2850446"/>
            <a:ext cx="4861198" cy="4176922"/>
          </a:xfrm>
          <a:prstGeom prst="rect">
            <a:avLst/>
          </a:prstGeom>
        </p:spPr>
      </p:pic>
      <p:sp>
        <p:nvSpPr>
          <p:cNvPr id="9" name="TextBox 9"/>
          <p:cNvSpPr txBox="1"/>
          <p:nvPr/>
        </p:nvSpPr>
        <p:spPr>
          <a:xfrm>
            <a:off x="8847526" y="1280801"/>
            <a:ext cx="8754674" cy="1849930"/>
          </a:xfrm>
          <a:prstGeom prst="rect">
            <a:avLst/>
          </a:prstGeom>
        </p:spPr>
        <p:txBody>
          <a:bodyPr wrap="square" lIns="0" tIns="0" rIns="0" bIns="0" rtlCol="0" anchor="t">
            <a:spAutoFit/>
          </a:bodyPr>
          <a:lstStyle/>
          <a:p>
            <a:pPr algn="l">
              <a:lnSpc>
                <a:spcPts val="7692"/>
              </a:lnSpc>
            </a:pPr>
            <a:endParaRPr lang="en-US" sz="3846" b="1" dirty="0">
              <a:solidFill>
                <a:srgbClr val="000000"/>
              </a:solidFill>
              <a:latin typeface="Montserrat Bold"/>
            </a:endParaRPr>
          </a:p>
          <a:p>
            <a:pPr algn="l">
              <a:lnSpc>
                <a:spcPts val="7692"/>
              </a:lnSpc>
            </a:pPr>
            <a:r>
              <a:rPr lang="en-US" sz="3846" b="1" dirty="0">
                <a:solidFill>
                  <a:srgbClr val="000000"/>
                </a:solidFill>
                <a:latin typeface="Montserrat Bold"/>
              </a:rPr>
              <a:t>Your contribution is matched $1: $1</a:t>
            </a:r>
          </a:p>
        </p:txBody>
      </p:sp>
      <p:sp>
        <p:nvSpPr>
          <p:cNvPr id="10" name="TextBox 10"/>
          <p:cNvSpPr txBox="1"/>
          <p:nvPr/>
        </p:nvSpPr>
        <p:spPr>
          <a:xfrm>
            <a:off x="7901847" y="2181410"/>
            <a:ext cx="545211" cy="669036"/>
          </a:xfrm>
          <a:prstGeom prst="rect">
            <a:avLst/>
          </a:prstGeom>
        </p:spPr>
        <p:txBody>
          <a:bodyPr lIns="0" tIns="0" rIns="0" bIns="0" rtlCol="0" anchor="t">
            <a:spAutoFit/>
          </a:bodyPr>
          <a:lstStyle/>
          <a:p>
            <a:pPr algn="ctr">
              <a:lnSpc>
                <a:spcPts val="5652"/>
              </a:lnSpc>
            </a:pPr>
            <a:r>
              <a:rPr lang="en-US" sz="3600">
                <a:solidFill>
                  <a:srgbClr val="000000"/>
                </a:solidFill>
                <a:latin typeface="Montserrat Bold"/>
              </a:rPr>
              <a:t>1</a:t>
            </a:r>
          </a:p>
        </p:txBody>
      </p:sp>
      <p:sp>
        <p:nvSpPr>
          <p:cNvPr id="11" name="TextBox 11"/>
          <p:cNvSpPr txBox="1"/>
          <p:nvPr/>
        </p:nvSpPr>
        <p:spPr>
          <a:xfrm>
            <a:off x="8991062" y="3261226"/>
            <a:ext cx="7679493" cy="963930"/>
          </a:xfrm>
          <a:prstGeom prst="rect">
            <a:avLst/>
          </a:prstGeom>
        </p:spPr>
        <p:txBody>
          <a:bodyPr lIns="0" tIns="0" rIns="0" bIns="0" rtlCol="0" anchor="t">
            <a:spAutoFit/>
          </a:bodyPr>
          <a:lstStyle/>
          <a:p>
            <a:pPr marL="0" lvl="1" indent="0" algn="l">
              <a:lnSpc>
                <a:spcPts val="8400"/>
              </a:lnSpc>
              <a:spcBef>
                <a:spcPct val="0"/>
              </a:spcBef>
            </a:pPr>
            <a:r>
              <a:rPr lang="en-US" sz="4200" b="1" dirty="0">
                <a:solidFill>
                  <a:srgbClr val="000000"/>
                </a:solidFill>
                <a:latin typeface="Montserrat Bold"/>
              </a:rPr>
              <a:t>Max for any club is $5000</a:t>
            </a:r>
          </a:p>
        </p:txBody>
      </p:sp>
      <p:sp>
        <p:nvSpPr>
          <p:cNvPr id="12" name="TextBox 12"/>
          <p:cNvSpPr txBox="1"/>
          <p:nvPr/>
        </p:nvSpPr>
        <p:spPr>
          <a:xfrm>
            <a:off x="7901847" y="346125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000000"/>
                </a:solidFill>
                <a:latin typeface="Montserrat Bold"/>
              </a:rPr>
              <a:t>2</a:t>
            </a:r>
          </a:p>
        </p:txBody>
      </p:sp>
      <p:sp>
        <p:nvSpPr>
          <p:cNvPr id="13" name="TextBox 13"/>
          <p:cNvSpPr txBox="1"/>
          <p:nvPr/>
        </p:nvSpPr>
        <p:spPr>
          <a:xfrm>
            <a:off x="8847526" y="4585144"/>
            <a:ext cx="7118165" cy="1809334"/>
          </a:xfrm>
          <a:prstGeom prst="rect">
            <a:avLst/>
          </a:prstGeom>
        </p:spPr>
        <p:txBody>
          <a:bodyPr lIns="0" tIns="0" rIns="0" bIns="0" rtlCol="0" anchor="t">
            <a:spAutoFit/>
          </a:bodyPr>
          <a:lstStyle/>
          <a:p>
            <a:pPr marL="0" lvl="1" indent="0" algn="l">
              <a:lnSpc>
                <a:spcPts val="7508"/>
              </a:lnSpc>
              <a:spcBef>
                <a:spcPct val="0"/>
              </a:spcBef>
            </a:pPr>
            <a:r>
              <a:rPr lang="en-US" sz="3754" b="1" dirty="0">
                <a:solidFill>
                  <a:srgbClr val="000000"/>
                </a:solidFill>
                <a:latin typeface="Montserrat Bold"/>
              </a:rPr>
              <a:t>Max for a single grant is $13500 </a:t>
            </a:r>
          </a:p>
        </p:txBody>
      </p:sp>
      <p:sp>
        <p:nvSpPr>
          <p:cNvPr id="14" name="TextBox 14"/>
          <p:cNvSpPr txBox="1"/>
          <p:nvPr/>
        </p:nvSpPr>
        <p:spPr>
          <a:xfrm>
            <a:off x="8015241" y="474706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000000"/>
                </a:solidFill>
                <a:latin typeface="Montserrat Bold"/>
              </a:rPr>
              <a:t>3</a:t>
            </a:r>
          </a:p>
        </p:txBody>
      </p:sp>
      <p:sp>
        <p:nvSpPr>
          <p:cNvPr id="15" name="TextBox 15"/>
          <p:cNvSpPr txBox="1"/>
          <p:nvPr/>
        </p:nvSpPr>
        <p:spPr>
          <a:xfrm>
            <a:off x="2008321" y="1349116"/>
            <a:ext cx="4257587" cy="12287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000000"/>
                </a:solidFill>
                <a:latin typeface="DM Serif Display"/>
              </a:rPr>
              <a:t>Matching</a:t>
            </a:r>
          </a:p>
        </p:txBody>
      </p:sp>
      <p:sp>
        <p:nvSpPr>
          <p:cNvPr id="16" name="TextBox 16"/>
          <p:cNvSpPr txBox="1"/>
          <p:nvPr/>
        </p:nvSpPr>
        <p:spPr>
          <a:xfrm>
            <a:off x="113385" y="7785128"/>
            <a:ext cx="18061230" cy="533914"/>
          </a:xfrm>
          <a:prstGeom prst="rect">
            <a:avLst/>
          </a:prstGeom>
        </p:spPr>
        <p:txBody>
          <a:bodyPr lIns="0" tIns="0" rIns="0" bIns="0" rtlCol="0" anchor="t">
            <a:spAutoFit/>
          </a:bodyPr>
          <a:lstStyle/>
          <a:p>
            <a:pPr algn="ctr">
              <a:lnSpc>
                <a:spcPts val="4169"/>
              </a:lnSpc>
              <a:spcBef>
                <a:spcPct val="0"/>
              </a:spcBef>
            </a:pPr>
            <a:r>
              <a:rPr lang="en-US" sz="3790">
                <a:solidFill>
                  <a:srgbClr val="000000"/>
                </a:solidFill>
                <a:latin typeface="Montserrat Bold"/>
              </a:rPr>
              <a:t>All actions based on funds and annual grants awarded to District</a:t>
            </a: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19862" y="2050713"/>
            <a:ext cx="7000610" cy="2878999"/>
            <a:chOff x="0" y="0"/>
            <a:chExt cx="5420212" cy="2229061"/>
          </a:xfrm>
        </p:grpSpPr>
        <p:sp>
          <p:nvSpPr>
            <p:cNvPr id="3" name="Freeform 3"/>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1"/>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F8F8F8"/>
            </a:solidFill>
          </p:spPr>
        </p:sp>
      </p:grpSp>
      <p:grpSp>
        <p:nvGrpSpPr>
          <p:cNvPr id="4" name="Group 4"/>
          <p:cNvGrpSpPr/>
          <p:nvPr/>
        </p:nvGrpSpPr>
        <p:grpSpPr>
          <a:xfrm>
            <a:off x="1919862" y="5376338"/>
            <a:ext cx="7000610" cy="2859949"/>
            <a:chOff x="0" y="0"/>
            <a:chExt cx="5420212" cy="2214311"/>
          </a:xfrm>
        </p:grpSpPr>
        <p:sp>
          <p:nvSpPr>
            <p:cNvPr id="5" name="Freeform 5"/>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F8F8F8"/>
            </a:solidFill>
          </p:spPr>
        </p:sp>
      </p:grpSp>
      <p:grpSp>
        <p:nvGrpSpPr>
          <p:cNvPr id="6" name="Group 6"/>
          <p:cNvGrpSpPr/>
          <p:nvPr/>
        </p:nvGrpSpPr>
        <p:grpSpPr>
          <a:xfrm>
            <a:off x="9367528" y="2050713"/>
            <a:ext cx="7000610" cy="2878999"/>
            <a:chOff x="0" y="0"/>
            <a:chExt cx="5420212" cy="2229061"/>
          </a:xfrm>
        </p:grpSpPr>
        <p:sp>
          <p:nvSpPr>
            <p:cNvPr id="7" name="Freeform 7"/>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1"/>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FFFFFF"/>
            </a:solidFill>
          </p:spPr>
        </p:sp>
      </p:grpSp>
      <p:grpSp>
        <p:nvGrpSpPr>
          <p:cNvPr id="8" name="Group 8"/>
          <p:cNvGrpSpPr/>
          <p:nvPr/>
        </p:nvGrpSpPr>
        <p:grpSpPr>
          <a:xfrm>
            <a:off x="9367528" y="5376338"/>
            <a:ext cx="7000610" cy="2859949"/>
            <a:chOff x="0" y="0"/>
            <a:chExt cx="5420212" cy="2214311"/>
          </a:xfrm>
        </p:grpSpPr>
        <p:sp>
          <p:nvSpPr>
            <p:cNvPr id="9" name="Freeform 9"/>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F8F8F8"/>
            </a:solidFill>
          </p:spPr>
        </p:sp>
      </p:grpSp>
      <p:sp>
        <p:nvSpPr>
          <p:cNvPr id="10" name="TextBox 10"/>
          <p:cNvSpPr txBox="1"/>
          <p:nvPr/>
        </p:nvSpPr>
        <p:spPr>
          <a:xfrm>
            <a:off x="2462601" y="2630105"/>
            <a:ext cx="5915133" cy="1758315"/>
          </a:xfrm>
          <a:prstGeom prst="rect">
            <a:avLst/>
          </a:prstGeom>
        </p:spPr>
        <p:txBody>
          <a:bodyPr lIns="0" tIns="0" rIns="0" bIns="0" rtlCol="0" anchor="t">
            <a:spAutoFit/>
          </a:bodyPr>
          <a:lstStyle/>
          <a:p>
            <a:pPr algn="ctr">
              <a:lnSpc>
                <a:spcPts val="4620"/>
              </a:lnSpc>
            </a:pPr>
            <a:r>
              <a:rPr lang="en-US" sz="4200" b="1" dirty="0">
                <a:solidFill>
                  <a:srgbClr val="000000"/>
                </a:solidFill>
                <a:latin typeface="Montserrat Bold"/>
              </a:rPr>
              <a:t>Application via the </a:t>
            </a:r>
            <a:r>
              <a:rPr lang="en-US" sz="4200" b="1" dirty="0" err="1">
                <a:solidFill>
                  <a:srgbClr val="000000"/>
                </a:solidFill>
                <a:latin typeface="Montserrat Bold"/>
              </a:rPr>
              <a:t>Dacdb</a:t>
            </a:r>
            <a:r>
              <a:rPr lang="en-US" sz="4200" b="1" dirty="0">
                <a:solidFill>
                  <a:srgbClr val="000000"/>
                </a:solidFill>
                <a:latin typeface="Montserrat Bold"/>
              </a:rPr>
              <a:t> grants module only</a:t>
            </a:r>
          </a:p>
        </p:txBody>
      </p:sp>
      <p:sp>
        <p:nvSpPr>
          <p:cNvPr id="11" name="TextBox 11"/>
          <p:cNvSpPr txBox="1"/>
          <p:nvPr/>
        </p:nvSpPr>
        <p:spPr>
          <a:xfrm>
            <a:off x="2462601" y="5655693"/>
            <a:ext cx="5915133" cy="2339340"/>
          </a:xfrm>
          <a:prstGeom prst="rect">
            <a:avLst/>
          </a:prstGeom>
        </p:spPr>
        <p:txBody>
          <a:bodyPr lIns="0" tIns="0" rIns="0" bIns="0" rtlCol="0" anchor="t">
            <a:spAutoFit/>
          </a:bodyPr>
          <a:lstStyle/>
          <a:p>
            <a:pPr algn="ctr">
              <a:lnSpc>
                <a:spcPts val="4620"/>
              </a:lnSpc>
            </a:pPr>
            <a:r>
              <a:rPr lang="en-US" sz="4200" b="1" dirty="0">
                <a:solidFill>
                  <a:srgbClr val="000000"/>
                </a:solidFill>
                <a:latin typeface="Montserrat Bold"/>
              </a:rPr>
              <a:t>If needed a second round of grant applications will be solicited</a:t>
            </a:r>
          </a:p>
        </p:txBody>
      </p:sp>
      <p:sp>
        <p:nvSpPr>
          <p:cNvPr id="12" name="TextBox 12"/>
          <p:cNvSpPr txBox="1"/>
          <p:nvPr/>
        </p:nvSpPr>
        <p:spPr>
          <a:xfrm>
            <a:off x="9910266" y="2339592"/>
            <a:ext cx="5915133" cy="2339340"/>
          </a:xfrm>
          <a:prstGeom prst="rect">
            <a:avLst/>
          </a:prstGeom>
        </p:spPr>
        <p:txBody>
          <a:bodyPr lIns="0" tIns="0" rIns="0" bIns="0" rtlCol="0" anchor="t">
            <a:spAutoFit/>
          </a:bodyPr>
          <a:lstStyle/>
          <a:p>
            <a:pPr algn="ctr">
              <a:lnSpc>
                <a:spcPts val="4620"/>
              </a:lnSpc>
            </a:pPr>
            <a:r>
              <a:rPr lang="en-US" sz="4200" b="1" dirty="0">
                <a:solidFill>
                  <a:srgbClr val="000000"/>
                </a:solidFill>
                <a:latin typeface="Montserrat Bold"/>
              </a:rPr>
              <a:t>Window for application is March 1st to May 31st of the year</a:t>
            </a:r>
          </a:p>
        </p:txBody>
      </p:sp>
      <p:sp>
        <p:nvSpPr>
          <p:cNvPr id="13" name="TextBox 13"/>
          <p:cNvSpPr txBox="1"/>
          <p:nvPr/>
        </p:nvSpPr>
        <p:spPr>
          <a:xfrm>
            <a:off x="9910266" y="5946205"/>
            <a:ext cx="5915133" cy="1758315"/>
          </a:xfrm>
          <a:prstGeom prst="rect">
            <a:avLst/>
          </a:prstGeom>
        </p:spPr>
        <p:txBody>
          <a:bodyPr lIns="0" tIns="0" rIns="0" bIns="0" rtlCol="0" anchor="t">
            <a:spAutoFit/>
          </a:bodyPr>
          <a:lstStyle/>
          <a:p>
            <a:pPr algn="ctr">
              <a:lnSpc>
                <a:spcPts val="4620"/>
              </a:lnSpc>
            </a:pPr>
            <a:r>
              <a:rPr lang="en-US" sz="4200" b="1" dirty="0">
                <a:solidFill>
                  <a:srgbClr val="000000"/>
                </a:solidFill>
                <a:latin typeface="Montserrat Bold"/>
              </a:rPr>
              <a:t>Our goal is to use all DDF funds for our communities</a:t>
            </a:r>
          </a:p>
        </p:txBody>
      </p:sp>
      <p:sp>
        <p:nvSpPr>
          <p:cNvPr id="14" name="TextBox 14"/>
          <p:cNvSpPr txBox="1"/>
          <p:nvPr/>
        </p:nvSpPr>
        <p:spPr>
          <a:xfrm>
            <a:off x="294987" y="778193"/>
            <a:ext cx="17552789" cy="962411"/>
          </a:xfrm>
          <a:prstGeom prst="rect">
            <a:avLst/>
          </a:prstGeom>
        </p:spPr>
        <p:txBody>
          <a:bodyPr lIns="0" tIns="0" rIns="0" bIns="0" rtlCol="0" anchor="t">
            <a:spAutoFit/>
          </a:bodyPr>
          <a:lstStyle/>
          <a:p>
            <a:pPr algn="ctr">
              <a:lnSpc>
                <a:spcPts val="7458"/>
              </a:lnSpc>
              <a:spcBef>
                <a:spcPct val="0"/>
              </a:spcBef>
            </a:pPr>
            <a:r>
              <a:rPr lang="en-US" sz="6780">
                <a:solidFill>
                  <a:srgbClr val="000000"/>
                </a:solidFill>
                <a:latin typeface="Montserrat Bold"/>
              </a:rPr>
              <a:t>Additional points for Community Grants</a:t>
            </a: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765792" y="3980717"/>
            <a:ext cx="466009" cy="381280"/>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765792" y="6577612"/>
            <a:ext cx="466009" cy="50753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2606567" y="4046816"/>
            <a:ext cx="7270534" cy="690039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3278390">
            <a:off x="1551141" y="-4433743"/>
            <a:ext cx="6232535" cy="59152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2542113">
            <a:off x="15972464" y="7804802"/>
            <a:ext cx="7452673" cy="707326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2542113">
            <a:off x="14561664" y="-4680035"/>
            <a:ext cx="7452673" cy="70732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217473" y="2776907"/>
            <a:ext cx="6397269" cy="5583071"/>
          </a:xfrm>
          <a:prstGeom prst="rect">
            <a:avLst/>
          </a:prstGeom>
        </p:spPr>
      </p:pic>
      <p:sp>
        <p:nvSpPr>
          <p:cNvPr id="9" name="TextBox 9"/>
          <p:cNvSpPr txBox="1"/>
          <p:nvPr/>
        </p:nvSpPr>
        <p:spPr>
          <a:xfrm>
            <a:off x="2431368" y="1470808"/>
            <a:ext cx="12714951" cy="2255910"/>
          </a:xfrm>
          <a:prstGeom prst="rect">
            <a:avLst/>
          </a:prstGeom>
        </p:spPr>
        <p:txBody>
          <a:bodyPr lIns="0" tIns="0" rIns="0" bIns="0" rtlCol="0" anchor="t">
            <a:spAutoFit/>
          </a:bodyPr>
          <a:lstStyle/>
          <a:p>
            <a:pPr>
              <a:lnSpc>
                <a:spcPts val="8744"/>
              </a:lnSpc>
            </a:pPr>
            <a:r>
              <a:rPr lang="en-US" sz="8407">
                <a:solidFill>
                  <a:srgbClr val="000000"/>
                </a:solidFill>
                <a:latin typeface="Montserrat Bold"/>
              </a:rPr>
              <a:t>Other points for Community Grants</a:t>
            </a:r>
          </a:p>
        </p:txBody>
      </p:sp>
      <p:sp>
        <p:nvSpPr>
          <p:cNvPr id="10" name="TextBox 10"/>
          <p:cNvSpPr txBox="1"/>
          <p:nvPr/>
        </p:nvSpPr>
        <p:spPr>
          <a:xfrm>
            <a:off x="7614742" y="4514555"/>
            <a:ext cx="9644558" cy="1446827"/>
          </a:xfrm>
          <a:prstGeom prst="rect">
            <a:avLst/>
          </a:prstGeom>
        </p:spPr>
        <p:txBody>
          <a:bodyPr lIns="0" tIns="0" rIns="0" bIns="0" rtlCol="0" anchor="t">
            <a:spAutoFit/>
          </a:bodyPr>
          <a:lstStyle/>
          <a:p>
            <a:pPr algn="just">
              <a:lnSpc>
                <a:spcPts val="5982"/>
              </a:lnSpc>
            </a:pPr>
            <a:r>
              <a:rPr lang="en-US" sz="3603" b="1" dirty="0">
                <a:solidFill>
                  <a:srgbClr val="000000"/>
                </a:solidFill>
                <a:latin typeface="Montserrat Bold"/>
              </a:rPr>
              <a:t>Check with the Grants committee Chair before you begin for assistance</a:t>
            </a:r>
          </a:p>
        </p:txBody>
      </p:sp>
      <p:sp>
        <p:nvSpPr>
          <p:cNvPr id="11" name="TextBox 11"/>
          <p:cNvSpPr txBox="1"/>
          <p:nvPr/>
        </p:nvSpPr>
        <p:spPr>
          <a:xfrm>
            <a:off x="7614742" y="6932746"/>
            <a:ext cx="9089327" cy="2122007"/>
          </a:xfrm>
          <a:prstGeom prst="rect">
            <a:avLst/>
          </a:prstGeom>
        </p:spPr>
        <p:txBody>
          <a:bodyPr lIns="0" tIns="0" rIns="0" bIns="0" rtlCol="0" anchor="t">
            <a:spAutoFit/>
          </a:bodyPr>
          <a:lstStyle/>
          <a:p>
            <a:pPr algn="just">
              <a:lnSpc>
                <a:spcPts val="5742"/>
              </a:lnSpc>
            </a:pPr>
            <a:r>
              <a:rPr lang="en-US" sz="3459" b="1" dirty="0">
                <a:solidFill>
                  <a:srgbClr val="000000"/>
                </a:solidFill>
                <a:latin typeface="Montserrat Bold"/>
              </a:rPr>
              <a:t>Clubs with approved grant applications will get 50% of their grant funds first before the project begins</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76375"/>
            <a:ext cx="8901060" cy="3579543"/>
          </a:xfrm>
          <a:prstGeom prst="rect">
            <a:avLst/>
          </a:prstGeom>
        </p:spPr>
        <p:txBody>
          <a:bodyPr lIns="0" tIns="0" rIns="0" bIns="0" rtlCol="0" anchor="t">
            <a:spAutoFit/>
          </a:bodyPr>
          <a:lstStyle/>
          <a:p>
            <a:pPr algn="ctr">
              <a:lnSpc>
                <a:spcPts val="13523"/>
              </a:lnSpc>
            </a:pPr>
            <a:r>
              <a:rPr lang="en-US" sz="15194">
                <a:solidFill>
                  <a:srgbClr val="242424"/>
                </a:solidFill>
                <a:latin typeface="DM Serif Display"/>
              </a:rPr>
              <a:t>District Grants</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327406" y="1028700"/>
            <a:ext cx="476535" cy="47653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7966358" y="5334915"/>
            <a:ext cx="11652489" cy="72881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2722718" y="2280529"/>
            <a:ext cx="3340472" cy="3340472"/>
          </a:xfrm>
          <a:prstGeom prst="rect">
            <a:avLst/>
          </a:prstGeom>
        </p:spPr>
      </p:pic>
      <p:pic>
        <p:nvPicPr>
          <p:cNvPr id="6" name="Picture 6"/>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7712475" y="4886191"/>
            <a:ext cx="1151050" cy="167425"/>
          </a:xfrm>
          <a:prstGeom prst="rect">
            <a:avLst/>
          </a:prstGeom>
        </p:spPr>
      </p:pic>
      <p:sp>
        <p:nvSpPr>
          <p:cNvPr id="7" name="TextBox 7"/>
          <p:cNvSpPr txBox="1"/>
          <p:nvPr/>
        </p:nvSpPr>
        <p:spPr>
          <a:xfrm>
            <a:off x="14172337" y="990600"/>
            <a:ext cx="3086963" cy="850900"/>
          </a:xfrm>
          <a:prstGeom prst="rect">
            <a:avLst/>
          </a:prstGeom>
        </p:spPr>
        <p:txBody>
          <a:bodyPr lIns="0" tIns="0" rIns="0" bIns="0" rtlCol="0" anchor="t">
            <a:spAutoFit/>
          </a:bodyPr>
          <a:lstStyle/>
          <a:p>
            <a:pPr algn="r">
              <a:lnSpc>
                <a:spcPts val="3499"/>
              </a:lnSpc>
            </a:pPr>
            <a:r>
              <a:rPr lang="en-US" sz="2499">
                <a:solidFill>
                  <a:srgbClr val="242424"/>
                </a:solidFill>
                <a:latin typeface="Montserrat Bold"/>
              </a:rPr>
              <a:t>August 2022</a:t>
            </a:r>
          </a:p>
          <a:p>
            <a:pPr algn="r">
              <a:lnSpc>
                <a:spcPts val="3499"/>
              </a:lnSpc>
              <a:spcBef>
                <a:spcPct val="0"/>
              </a:spcBef>
            </a:pPr>
            <a:endParaRPr lang="en-US" sz="2499">
              <a:solidFill>
                <a:srgbClr val="242424"/>
              </a:solidFill>
              <a:latin typeface="Montserrat Bold"/>
            </a:endParaRPr>
          </a:p>
        </p:txBody>
      </p:sp>
      <p:sp>
        <p:nvSpPr>
          <p:cNvPr id="8" name="TextBox 8"/>
          <p:cNvSpPr txBox="1"/>
          <p:nvPr/>
        </p:nvSpPr>
        <p:spPr>
          <a:xfrm>
            <a:off x="1028700" y="6554801"/>
            <a:ext cx="6937658" cy="737482"/>
          </a:xfrm>
          <a:prstGeom prst="rect">
            <a:avLst/>
          </a:prstGeom>
        </p:spPr>
        <p:txBody>
          <a:bodyPr lIns="0" tIns="0" rIns="0" bIns="0" rtlCol="0" anchor="t">
            <a:spAutoFit/>
          </a:bodyPr>
          <a:lstStyle/>
          <a:p>
            <a:pPr>
              <a:lnSpc>
                <a:spcPts val="6076"/>
              </a:lnSpc>
              <a:spcBef>
                <a:spcPct val="0"/>
              </a:spcBef>
            </a:pPr>
            <a:r>
              <a:rPr lang="en-US" sz="4340">
                <a:solidFill>
                  <a:srgbClr val="242424"/>
                </a:solidFill>
                <a:latin typeface="Montserrat Bold"/>
              </a:rPr>
              <a:t>DRFC Geetha Jayaram</a:t>
            </a:r>
          </a:p>
        </p:txBody>
      </p:sp>
      <p:pic>
        <p:nvPicPr>
          <p:cNvPr id="9" name="Picture 9"/>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30111" y="1028700"/>
            <a:ext cx="1525241" cy="1525241"/>
          </a:xfrm>
          <a:prstGeom prst="rect">
            <a:avLst/>
          </a:prstGeom>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9087" y="6676130"/>
            <a:ext cx="12029827" cy="1325940"/>
          </a:xfrm>
          <a:prstGeom prst="rect">
            <a:avLst/>
          </a:prstGeom>
        </p:spPr>
        <p:txBody>
          <a:bodyPr lIns="0" tIns="0" rIns="0" bIns="0" rtlCol="0" anchor="t">
            <a:spAutoFit/>
          </a:bodyPr>
          <a:lstStyle/>
          <a:p>
            <a:pPr marL="0" lvl="0" indent="0" algn="ctr">
              <a:lnSpc>
                <a:spcPts val="5399"/>
              </a:lnSpc>
              <a:spcBef>
                <a:spcPct val="0"/>
              </a:spcBef>
            </a:pPr>
            <a:r>
              <a:rPr lang="en-US" sz="3599" b="1" dirty="0">
                <a:solidFill>
                  <a:srgbClr val="000000"/>
                </a:solidFill>
                <a:latin typeface="Montserrat Bold"/>
              </a:rPr>
              <a:t>The remaining 50% will be paid upon the completion of the grant reporting requirements</a:t>
            </a:r>
          </a:p>
        </p:txBody>
      </p:sp>
      <p:sp>
        <p:nvSpPr>
          <p:cNvPr id="3" name="TextBox 3"/>
          <p:cNvSpPr txBox="1"/>
          <p:nvPr/>
        </p:nvSpPr>
        <p:spPr>
          <a:xfrm>
            <a:off x="1297666" y="4414838"/>
            <a:ext cx="15692667" cy="1047750"/>
          </a:xfrm>
          <a:prstGeom prst="rect">
            <a:avLst/>
          </a:prstGeom>
        </p:spPr>
        <p:txBody>
          <a:bodyPr lIns="0" tIns="0" rIns="0" bIns="0" rtlCol="0" anchor="t">
            <a:spAutoFit/>
          </a:bodyPr>
          <a:lstStyle/>
          <a:p>
            <a:pPr marL="0" lvl="0" indent="0" algn="ctr">
              <a:lnSpc>
                <a:spcPts val="8280"/>
              </a:lnSpc>
              <a:spcBef>
                <a:spcPct val="0"/>
              </a:spcBef>
            </a:pPr>
            <a:r>
              <a:rPr lang="en-US" sz="6900">
                <a:solidFill>
                  <a:srgbClr val="000000"/>
                </a:solidFill>
                <a:latin typeface="Montserrat Bold"/>
              </a:rPr>
              <a:t>At the conclusion of your report</a:t>
            </a:r>
          </a:p>
        </p:txBody>
      </p:sp>
      <p:grpSp>
        <p:nvGrpSpPr>
          <p:cNvPr id="4" name="Group 4"/>
          <p:cNvGrpSpPr/>
          <p:nvPr/>
        </p:nvGrpSpPr>
        <p:grpSpPr>
          <a:xfrm>
            <a:off x="6925179" y="2099259"/>
            <a:ext cx="4437642" cy="1519860"/>
            <a:chOff x="0" y="0"/>
            <a:chExt cx="5916856" cy="2026480"/>
          </a:xfrm>
        </p:grpSpPr>
        <p:grpSp>
          <p:nvGrpSpPr>
            <p:cNvPr id="5" name="Group 5"/>
            <p:cNvGrpSpPr/>
            <p:nvPr/>
          </p:nvGrpSpPr>
          <p:grpSpPr>
            <a:xfrm>
              <a:off x="0" y="0"/>
              <a:ext cx="5916856" cy="2026480"/>
              <a:chOff x="0" y="0"/>
              <a:chExt cx="6909363" cy="2366406"/>
            </a:xfrm>
          </p:grpSpPr>
          <p:sp>
            <p:nvSpPr>
              <p:cNvPr id="6" name="Freeform 6"/>
              <p:cNvSpPr/>
              <p:nvPr/>
            </p:nvSpPr>
            <p:spPr>
              <a:xfrm>
                <a:off x="0" y="0"/>
                <a:ext cx="6909363" cy="2366406"/>
              </a:xfrm>
              <a:custGeom>
                <a:avLst/>
                <a:gdLst/>
                <a:ahLst/>
                <a:cxnLst/>
                <a:rect l="l" t="t" r="r" b="b"/>
                <a:pathLst>
                  <a:path w="6909363" h="2366406">
                    <a:moveTo>
                      <a:pt x="5939718" y="0"/>
                    </a:moveTo>
                    <a:lnTo>
                      <a:pt x="969645" y="0"/>
                    </a:lnTo>
                    <a:cubicBezTo>
                      <a:pt x="434975" y="0"/>
                      <a:pt x="0" y="434975"/>
                      <a:pt x="0" y="1183203"/>
                    </a:cubicBezTo>
                    <a:cubicBezTo>
                      <a:pt x="0" y="1931431"/>
                      <a:pt x="434975" y="2366406"/>
                      <a:pt x="969645" y="2366406"/>
                    </a:cubicBezTo>
                    <a:lnTo>
                      <a:pt x="5939718" y="2366406"/>
                    </a:lnTo>
                    <a:cubicBezTo>
                      <a:pt x="6474388" y="2366406"/>
                      <a:pt x="6909363" y="1931431"/>
                      <a:pt x="6909363" y="1183203"/>
                    </a:cubicBezTo>
                    <a:cubicBezTo>
                      <a:pt x="6909363" y="434975"/>
                      <a:pt x="6474388" y="0"/>
                      <a:pt x="5939718" y="0"/>
                    </a:cubicBezTo>
                    <a:close/>
                    <a:moveTo>
                      <a:pt x="5939718" y="2341006"/>
                    </a:moveTo>
                    <a:lnTo>
                      <a:pt x="969645" y="2341006"/>
                    </a:lnTo>
                    <a:cubicBezTo>
                      <a:pt x="448945" y="2341006"/>
                      <a:pt x="25400" y="1917461"/>
                      <a:pt x="25400" y="1183203"/>
                    </a:cubicBezTo>
                    <a:cubicBezTo>
                      <a:pt x="25400" y="448945"/>
                      <a:pt x="448945" y="25400"/>
                      <a:pt x="969645" y="25400"/>
                    </a:cubicBezTo>
                    <a:lnTo>
                      <a:pt x="5939718" y="25400"/>
                    </a:lnTo>
                    <a:cubicBezTo>
                      <a:pt x="6460418" y="25400"/>
                      <a:pt x="6883963" y="448945"/>
                      <a:pt x="6883963" y="1183203"/>
                    </a:cubicBezTo>
                    <a:cubicBezTo>
                      <a:pt x="6883963" y="1917461"/>
                      <a:pt x="6460418" y="2341006"/>
                      <a:pt x="5939718" y="2341006"/>
                    </a:cubicBezTo>
                    <a:close/>
                  </a:path>
                </a:pathLst>
              </a:custGeom>
              <a:solidFill>
                <a:srgbClr val="F8F8F8"/>
              </a:solidFill>
            </p:spPr>
          </p:sp>
        </p:grpSp>
        <p:sp>
          <p:nvSpPr>
            <p:cNvPr id="7" name="TextBox 7"/>
            <p:cNvSpPr txBox="1"/>
            <p:nvPr/>
          </p:nvSpPr>
          <p:spPr>
            <a:xfrm>
              <a:off x="468615" y="428404"/>
              <a:ext cx="4979627" cy="1079185"/>
            </a:xfrm>
            <a:prstGeom prst="rect">
              <a:avLst/>
            </a:prstGeom>
          </p:spPr>
          <p:txBody>
            <a:bodyPr lIns="0" tIns="0" rIns="0" bIns="0" rtlCol="0" anchor="t">
              <a:spAutoFit/>
            </a:bodyPr>
            <a:lstStyle/>
            <a:p>
              <a:pPr marL="0" lvl="0" indent="0" algn="ctr">
                <a:lnSpc>
                  <a:spcPts val="6899"/>
                </a:lnSpc>
                <a:spcBef>
                  <a:spcPct val="0"/>
                </a:spcBef>
              </a:pPr>
              <a:r>
                <a:rPr lang="en-US" sz="4599" b="1" dirty="0">
                  <a:solidFill>
                    <a:srgbClr val="000000"/>
                  </a:solidFill>
                  <a:latin typeface="Montserrat Bold"/>
                </a:rPr>
                <a:t>REPORTS</a:t>
              </a:r>
            </a:p>
          </p:txBody>
        </p:sp>
      </p:grpSp>
      <p:pic>
        <p:nvPicPr>
          <p:cNvPr id="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90600" y="1192238"/>
            <a:ext cx="5060394" cy="2426881"/>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8000" y="3429000"/>
            <a:ext cx="14568044" cy="4616648"/>
          </a:xfrm>
          <a:prstGeom prst="rect">
            <a:avLst/>
          </a:prstGeom>
        </p:spPr>
        <p:txBody>
          <a:bodyPr wrap="square" lIns="0" tIns="0" rIns="0" bIns="0" rtlCol="0" anchor="t">
            <a:spAutoFit/>
          </a:bodyPr>
          <a:lstStyle/>
          <a:p>
            <a:pPr marL="0" lvl="0" indent="0" algn="ctr">
              <a:lnSpc>
                <a:spcPts val="7217"/>
              </a:lnSpc>
            </a:pPr>
            <a:r>
              <a:rPr lang="en-US" sz="6561" dirty="0">
                <a:solidFill>
                  <a:srgbClr val="272727"/>
                </a:solidFill>
                <a:latin typeface="Montserrat Bold"/>
              </a:rPr>
              <a:t>All funds must be expended and a compliant Final Report, including detailed explanation of expenditures, must be submitted in </a:t>
            </a:r>
            <a:r>
              <a:rPr lang="en-US" sz="6561" dirty="0" err="1">
                <a:solidFill>
                  <a:srgbClr val="272727"/>
                </a:solidFill>
                <a:latin typeface="Montserrat Bold"/>
              </a:rPr>
              <a:t>DACdb</a:t>
            </a:r>
            <a:r>
              <a:rPr lang="en-US" sz="6561" dirty="0">
                <a:solidFill>
                  <a:srgbClr val="272727"/>
                </a:solidFill>
                <a:latin typeface="Montserrat Bold"/>
              </a:rPr>
              <a:t> by May 15, 2023</a:t>
            </a:r>
          </a:p>
        </p:txBody>
      </p:sp>
      <p:pic>
        <p:nvPicPr>
          <p:cNvPr id="1026" name="Picture 2" descr="Success Vector &amp; Graphics to Downloa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4909"/>
            <a:ext cx="2667000" cy="35216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7320" y="3886834"/>
            <a:ext cx="3388048" cy="4359851"/>
            <a:chOff x="0" y="0"/>
            <a:chExt cx="3133810" cy="4032689"/>
          </a:xfrm>
        </p:grpSpPr>
        <p:sp>
          <p:nvSpPr>
            <p:cNvPr id="3" name="Freeform 3"/>
            <p:cNvSpPr/>
            <p:nvPr/>
          </p:nvSpPr>
          <p:spPr>
            <a:xfrm>
              <a:off x="0" y="0"/>
              <a:ext cx="3133810" cy="4032689"/>
            </a:xfrm>
            <a:custGeom>
              <a:avLst/>
              <a:gdLst/>
              <a:ahLst/>
              <a:cxnLst/>
              <a:rect l="l" t="t" r="r" b="b"/>
              <a:pathLst>
                <a:path w="3133810" h="4032689">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89"/>
                    <a:pt x="3009350" y="4032689"/>
                  </a:cubicBezTo>
                  <a:close/>
                </a:path>
              </a:pathLst>
            </a:custGeom>
            <a:solidFill>
              <a:srgbClr val="FFFFFF"/>
            </a:solidFill>
          </p:spPr>
        </p:sp>
      </p:grpSp>
      <p:grpSp>
        <p:nvGrpSpPr>
          <p:cNvPr id="4" name="Group 4"/>
          <p:cNvGrpSpPr/>
          <p:nvPr/>
        </p:nvGrpSpPr>
        <p:grpSpPr>
          <a:xfrm>
            <a:off x="12039600" y="3429000"/>
            <a:ext cx="4198092" cy="6858000"/>
            <a:chOff x="335907" y="0"/>
            <a:chExt cx="4198092" cy="4787334"/>
          </a:xfrm>
        </p:grpSpPr>
        <p:sp>
          <p:nvSpPr>
            <p:cNvPr id="5" name="Freeform 5"/>
            <p:cNvSpPr/>
            <p:nvPr/>
          </p:nvSpPr>
          <p:spPr>
            <a:xfrm>
              <a:off x="335907" y="0"/>
              <a:ext cx="4198092" cy="4787334"/>
            </a:xfrm>
            <a:custGeom>
              <a:avLst/>
              <a:gdLst/>
              <a:ahLst/>
              <a:cxnLst/>
              <a:rect l="l" t="t" r="r" b="b"/>
              <a:pathLst>
                <a:path w="4534000" h="4032689">
                  <a:moveTo>
                    <a:pt x="4409541" y="4032689"/>
                  </a:moveTo>
                  <a:lnTo>
                    <a:pt x="124460" y="4032689"/>
                  </a:lnTo>
                  <a:cubicBezTo>
                    <a:pt x="55880" y="4032689"/>
                    <a:pt x="0" y="3976809"/>
                    <a:pt x="0" y="3908229"/>
                  </a:cubicBezTo>
                  <a:lnTo>
                    <a:pt x="0" y="124460"/>
                  </a:lnTo>
                  <a:cubicBezTo>
                    <a:pt x="0" y="55880"/>
                    <a:pt x="55880" y="0"/>
                    <a:pt x="124460" y="0"/>
                  </a:cubicBezTo>
                  <a:lnTo>
                    <a:pt x="4409541" y="0"/>
                  </a:lnTo>
                  <a:cubicBezTo>
                    <a:pt x="4478120" y="0"/>
                    <a:pt x="4534000" y="55880"/>
                    <a:pt x="4534000" y="124460"/>
                  </a:cubicBezTo>
                  <a:lnTo>
                    <a:pt x="4534000" y="3908229"/>
                  </a:lnTo>
                  <a:cubicBezTo>
                    <a:pt x="4534000" y="3976809"/>
                    <a:pt x="4478120" y="4032689"/>
                    <a:pt x="4409541" y="4032689"/>
                  </a:cubicBezTo>
                  <a:close/>
                </a:path>
              </a:pathLst>
            </a:custGeom>
            <a:solidFill>
              <a:srgbClr val="FFFFFF"/>
            </a:solidFill>
          </p:spPr>
          <p:txBody>
            <a:bodyPr/>
            <a:lstStyle/>
            <a:p>
              <a:pPr marL="285750" indent="-285750">
                <a:buFont typeface="Arial" panose="020B0604020202020204" pitchFamily="34" charset="0"/>
                <a:buChar char="•"/>
              </a:pPr>
              <a:r>
                <a:rPr lang="en-US" sz="4000" b="1" dirty="0"/>
                <a:t>Scroll down to Contributions and Recognition</a:t>
              </a:r>
            </a:p>
            <a:p>
              <a:pPr marL="285750" indent="-285750">
                <a:buFont typeface="Arial" panose="020B0604020202020204" pitchFamily="34" charset="0"/>
                <a:buChar char="•"/>
              </a:pPr>
              <a:r>
                <a:rPr lang="en-US" sz="4000" b="1" dirty="0"/>
                <a:t>Click on club giving and view reports</a:t>
              </a:r>
            </a:p>
            <a:p>
              <a:pPr marL="285750" indent="-285750">
                <a:buFont typeface="Arial" panose="020B0604020202020204" pitchFamily="34" charset="0"/>
                <a:buChar char="•"/>
              </a:pPr>
              <a:r>
                <a:rPr lang="en-US" sz="4000" b="1" dirty="0"/>
                <a:t>Open club foundation banner report for correct year</a:t>
              </a:r>
            </a:p>
          </p:txBody>
        </p:sp>
      </p:grpSp>
      <p:grpSp>
        <p:nvGrpSpPr>
          <p:cNvPr id="6" name="Group 6"/>
          <p:cNvGrpSpPr/>
          <p:nvPr/>
        </p:nvGrpSpPr>
        <p:grpSpPr>
          <a:xfrm>
            <a:off x="6709283" y="3886834"/>
            <a:ext cx="3837370" cy="4359851"/>
            <a:chOff x="0" y="0"/>
            <a:chExt cx="3549415" cy="4032689"/>
          </a:xfrm>
        </p:grpSpPr>
        <p:sp>
          <p:nvSpPr>
            <p:cNvPr id="7" name="Freeform 7"/>
            <p:cNvSpPr/>
            <p:nvPr/>
          </p:nvSpPr>
          <p:spPr>
            <a:xfrm>
              <a:off x="0" y="0"/>
              <a:ext cx="3549416" cy="4032689"/>
            </a:xfrm>
            <a:custGeom>
              <a:avLst/>
              <a:gdLst/>
              <a:ahLst/>
              <a:cxnLst/>
              <a:rect l="l" t="t" r="r" b="b"/>
              <a:pathLst>
                <a:path w="3549416" h="4032689">
                  <a:moveTo>
                    <a:pt x="3424955" y="4032689"/>
                  </a:moveTo>
                  <a:lnTo>
                    <a:pt x="124460" y="4032689"/>
                  </a:lnTo>
                  <a:cubicBezTo>
                    <a:pt x="55880" y="4032689"/>
                    <a:pt x="0" y="3976809"/>
                    <a:pt x="0" y="3908229"/>
                  </a:cubicBezTo>
                  <a:lnTo>
                    <a:pt x="0" y="124460"/>
                  </a:lnTo>
                  <a:cubicBezTo>
                    <a:pt x="0" y="55880"/>
                    <a:pt x="55880" y="0"/>
                    <a:pt x="124460" y="0"/>
                  </a:cubicBezTo>
                  <a:lnTo>
                    <a:pt x="3424956" y="0"/>
                  </a:lnTo>
                  <a:cubicBezTo>
                    <a:pt x="3493536" y="0"/>
                    <a:pt x="3549416" y="55880"/>
                    <a:pt x="3549416" y="124460"/>
                  </a:cubicBezTo>
                  <a:lnTo>
                    <a:pt x="3549416" y="3908229"/>
                  </a:lnTo>
                  <a:cubicBezTo>
                    <a:pt x="3549416" y="3976809"/>
                    <a:pt x="3493536" y="4032689"/>
                    <a:pt x="3424956" y="4032689"/>
                  </a:cubicBezTo>
                  <a:close/>
                </a:path>
              </a:pathLst>
            </a:custGeom>
            <a:solidFill>
              <a:srgbClr val="FFFFFF"/>
            </a:solidFill>
          </p:spPr>
        </p:sp>
      </p:grpSp>
      <p:sp>
        <p:nvSpPr>
          <p:cNvPr id="8" name="TextBox 8"/>
          <p:cNvSpPr txBox="1"/>
          <p:nvPr/>
        </p:nvSpPr>
        <p:spPr>
          <a:xfrm>
            <a:off x="3712371" y="1898841"/>
            <a:ext cx="10863257" cy="1219200"/>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000000"/>
                </a:solidFill>
                <a:latin typeface="Montserrat Bold"/>
              </a:rPr>
              <a:t>Club Banner report</a:t>
            </a:r>
          </a:p>
        </p:txBody>
      </p:sp>
      <p:sp>
        <p:nvSpPr>
          <p:cNvPr id="9" name="TextBox 9"/>
          <p:cNvSpPr txBox="1"/>
          <p:nvPr/>
        </p:nvSpPr>
        <p:spPr>
          <a:xfrm>
            <a:off x="1524001" y="4505486"/>
            <a:ext cx="3561368" cy="3770263"/>
          </a:xfrm>
          <a:prstGeom prst="rect">
            <a:avLst/>
          </a:prstGeom>
        </p:spPr>
        <p:txBody>
          <a:bodyPr wrap="square" lIns="0" tIns="0" rIns="0" bIns="0" rtlCol="0" anchor="t">
            <a:spAutoFit/>
          </a:bodyPr>
          <a:lstStyle/>
          <a:p>
            <a:pPr marL="571500" lvl="0" indent="-571500" algn="l">
              <a:lnSpc>
                <a:spcPts val="4935"/>
              </a:lnSpc>
              <a:spcBef>
                <a:spcPct val="0"/>
              </a:spcBef>
              <a:buFont typeface="Arial" panose="020B0604020202020204" pitchFamily="34" charset="0"/>
              <a:buChar char="•"/>
            </a:pPr>
            <a:r>
              <a:rPr lang="en-US" sz="3796" b="1" dirty="0">
                <a:solidFill>
                  <a:srgbClr val="000000"/>
                </a:solidFill>
                <a:latin typeface="Montserrat Bold"/>
              </a:rPr>
              <a:t>Go to </a:t>
            </a:r>
            <a:r>
              <a:rPr lang="en-US" sz="3796" b="1" dirty="0" err="1">
                <a:solidFill>
                  <a:srgbClr val="000000"/>
                </a:solidFill>
                <a:latin typeface="Montserrat Bold"/>
              </a:rPr>
              <a:t>MyRotary</a:t>
            </a:r>
            <a:endParaRPr lang="en-US" sz="3796" b="1" dirty="0">
              <a:solidFill>
                <a:srgbClr val="000000"/>
              </a:solidFill>
              <a:latin typeface="Montserrat Bold"/>
            </a:endParaRPr>
          </a:p>
          <a:p>
            <a:pPr lvl="0" algn="l">
              <a:lnSpc>
                <a:spcPts val="4935"/>
              </a:lnSpc>
              <a:spcBef>
                <a:spcPct val="0"/>
              </a:spcBef>
            </a:pPr>
            <a:endParaRPr lang="en-US" sz="3796" b="1" dirty="0">
              <a:solidFill>
                <a:srgbClr val="000000"/>
              </a:solidFill>
              <a:latin typeface="Montserrat Bold"/>
            </a:endParaRPr>
          </a:p>
          <a:p>
            <a:pPr marL="571500" lvl="0" indent="-571500" algn="l">
              <a:lnSpc>
                <a:spcPts val="4935"/>
              </a:lnSpc>
              <a:spcBef>
                <a:spcPct val="0"/>
              </a:spcBef>
              <a:buFont typeface="Arial" panose="020B0604020202020204" pitchFamily="34" charset="0"/>
              <a:buChar char="•"/>
            </a:pPr>
            <a:r>
              <a:rPr lang="en-US" sz="3796" b="1" dirty="0">
                <a:solidFill>
                  <a:srgbClr val="000000"/>
                </a:solidFill>
                <a:latin typeface="Montserrat Bold"/>
              </a:rPr>
              <a:t>Click on the Foundation tab</a:t>
            </a:r>
          </a:p>
        </p:txBody>
      </p:sp>
      <p:sp>
        <p:nvSpPr>
          <p:cNvPr id="11" name="TextBox 11"/>
          <p:cNvSpPr txBox="1"/>
          <p:nvPr/>
        </p:nvSpPr>
        <p:spPr>
          <a:xfrm>
            <a:off x="6467290" y="3886834"/>
            <a:ext cx="3905732" cy="4462760"/>
          </a:xfrm>
          <a:prstGeom prst="rect">
            <a:avLst/>
          </a:prstGeom>
        </p:spPr>
        <p:txBody>
          <a:bodyPr wrap="square" lIns="0" tIns="0" rIns="0" bIns="0" rtlCol="0" anchor="t">
            <a:spAutoFit/>
          </a:bodyPr>
          <a:lstStyle/>
          <a:p>
            <a:pPr marL="571500" lvl="0" indent="-571500" algn="l">
              <a:lnSpc>
                <a:spcPts val="5813"/>
              </a:lnSpc>
              <a:spcBef>
                <a:spcPct val="0"/>
              </a:spcBef>
              <a:buFont typeface="Arial" panose="020B0604020202020204" pitchFamily="34" charset="0"/>
              <a:buChar char="•"/>
            </a:pPr>
            <a:r>
              <a:rPr lang="en-US" sz="4000" b="1" dirty="0">
                <a:solidFill>
                  <a:srgbClr val="000000"/>
                </a:solidFill>
                <a:latin typeface="Montserrat Bold"/>
              </a:rPr>
              <a:t>Drag the cursor to the left</a:t>
            </a:r>
          </a:p>
          <a:p>
            <a:pPr marL="571500" lvl="0" indent="-571500" algn="l">
              <a:lnSpc>
                <a:spcPts val="5813"/>
              </a:lnSpc>
              <a:spcBef>
                <a:spcPct val="0"/>
              </a:spcBef>
              <a:buFont typeface="Arial" panose="020B0604020202020204" pitchFamily="34" charset="0"/>
              <a:buChar char="•"/>
            </a:pPr>
            <a:r>
              <a:rPr lang="en-US" sz="4000" b="1" dirty="0">
                <a:solidFill>
                  <a:srgbClr val="000000"/>
                </a:solidFill>
                <a:latin typeface="Montserrat Bold"/>
              </a:rPr>
              <a:t>Click on</a:t>
            </a:r>
          </a:p>
          <a:p>
            <a:pPr lvl="0" algn="l">
              <a:lnSpc>
                <a:spcPts val="5813"/>
              </a:lnSpc>
              <a:spcBef>
                <a:spcPct val="0"/>
              </a:spcBef>
            </a:pPr>
            <a:r>
              <a:rPr lang="en-US" sz="4000" b="1" dirty="0">
                <a:solidFill>
                  <a:srgbClr val="000000"/>
                </a:solidFill>
                <a:latin typeface="Montserrat Bold"/>
              </a:rPr>
              <a:t>    Foundation        	reports</a:t>
            </a:r>
          </a:p>
        </p:txBody>
      </p:sp>
      <p:pic>
        <p:nvPicPr>
          <p:cNvPr id="12" name="Picture 2"/>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09600" y="419100"/>
            <a:ext cx="3355341" cy="3317593"/>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Banner report sample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1455738"/>
            <a:ext cx="14554200" cy="8579987"/>
          </a:xfrm>
          <a:prstGeom prst="round1Rect">
            <a:avLst/>
          </a:prstGeom>
          <a:solidFill>
            <a:srgbClr val="00B0F0"/>
          </a:solidFill>
        </p:spPr>
      </p:pic>
      <p:graphicFrame>
        <p:nvGraphicFramePr>
          <p:cNvPr id="4" name="Diagram 3"/>
          <p:cNvGraphicFramePr/>
          <p:nvPr>
            <p:extLst>
              <p:ext uri="{D42A27DB-BD31-4B8C-83A1-F6EECF244321}">
                <p14:modId xmlns:p14="http://schemas.microsoft.com/office/powerpoint/2010/main" val="425034271"/>
              </p:ext>
            </p:extLst>
          </p:nvPr>
        </p:nvGraphicFramePr>
        <p:xfrm>
          <a:off x="3048000" y="7124700"/>
          <a:ext cx="11277600" cy="208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672288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476375"/>
            <a:ext cx="8901060" cy="3462486"/>
          </a:xfrm>
          <a:prstGeom prst="rect">
            <a:avLst/>
          </a:prstGeom>
        </p:spPr>
        <p:txBody>
          <a:bodyPr lIns="0" tIns="0" rIns="0" bIns="0" rtlCol="0" anchor="t">
            <a:spAutoFit/>
          </a:bodyPr>
          <a:lstStyle/>
          <a:p>
            <a:pPr algn="ctr">
              <a:lnSpc>
                <a:spcPts val="13523"/>
              </a:lnSpc>
            </a:pPr>
            <a:r>
              <a:rPr lang="en-US" sz="15194" dirty="0">
                <a:solidFill>
                  <a:srgbClr val="242424"/>
                </a:solidFill>
                <a:latin typeface="DM Serif Display"/>
              </a:rPr>
              <a:t>Global Grants</a:t>
            </a:r>
          </a:p>
        </p:txBody>
      </p:sp>
      <p:pic>
        <p:nvPicPr>
          <p:cNvPr id="3" name="Picture 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327406" y="1028700"/>
            <a:ext cx="476535" cy="47653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7966358" y="5334915"/>
            <a:ext cx="11652489" cy="7288102"/>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7712475" y="4886191"/>
            <a:ext cx="1151050" cy="167425"/>
          </a:xfrm>
          <a:prstGeom prst="rect">
            <a:avLst/>
          </a:prstGeom>
        </p:spPr>
      </p:pic>
      <p:sp>
        <p:nvSpPr>
          <p:cNvPr id="7" name="TextBox 7"/>
          <p:cNvSpPr txBox="1"/>
          <p:nvPr/>
        </p:nvSpPr>
        <p:spPr>
          <a:xfrm>
            <a:off x="14172337" y="990600"/>
            <a:ext cx="3086963" cy="850900"/>
          </a:xfrm>
          <a:prstGeom prst="rect">
            <a:avLst/>
          </a:prstGeom>
        </p:spPr>
        <p:txBody>
          <a:bodyPr lIns="0" tIns="0" rIns="0" bIns="0" rtlCol="0" anchor="t">
            <a:spAutoFit/>
          </a:bodyPr>
          <a:lstStyle/>
          <a:p>
            <a:pPr algn="r">
              <a:lnSpc>
                <a:spcPts val="3499"/>
              </a:lnSpc>
            </a:pPr>
            <a:r>
              <a:rPr lang="en-US" sz="2499">
                <a:solidFill>
                  <a:srgbClr val="242424"/>
                </a:solidFill>
                <a:latin typeface="Montserrat Bold"/>
              </a:rPr>
              <a:t>August 2022</a:t>
            </a:r>
          </a:p>
          <a:p>
            <a:pPr algn="r">
              <a:lnSpc>
                <a:spcPts val="3499"/>
              </a:lnSpc>
              <a:spcBef>
                <a:spcPct val="0"/>
              </a:spcBef>
            </a:pPr>
            <a:endParaRPr lang="en-US" sz="2499">
              <a:solidFill>
                <a:srgbClr val="242424"/>
              </a:solidFill>
              <a:latin typeface="Montserrat Bold"/>
            </a:endParaRPr>
          </a:p>
        </p:txBody>
      </p:sp>
      <p:sp>
        <p:nvSpPr>
          <p:cNvPr id="8" name="TextBox 8"/>
          <p:cNvSpPr txBox="1"/>
          <p:nvPr/>
        </p:nvSpPr>
        <p:spPr>
          <a:xfrm>
            <a:off x="1028700" y="6554801"/>
            <a:ext cx="6937658" cy="737482"/>
          </a:xfrm>
          <a:prstGeom prst="rect">
            <a:avLst/>
          </a:prstGeom>
        </p:spPr>
        <p:txBody>
          <a:bodyPr lIns="0" tIns="0" rIns="0" bIns="0" rtlCol="0" anchor="t">
            <a:spAutoFit/>
          </a:bodyPr>
          <a:lstStyle/>
          <a:p>
            <a:pPr>
              <a:lnSpc>
                <a:spcPts val="6076"/>
              </a:lnSpc>
              <a:spcBef>
                <a:spcPct val="0"/>
              </a:spcBef>
            </a:pPr>
            <a:r>
              <a:rPr lang="en-US" sz="4340">
                <a:solidFill>
                  <a:srgbClr val="242424"/>
                </a:solidFill>
                <a:latin typeface="Montserrat Bold"/>
              </a:rPr>
              <a:t>DRFC Geetha Jayaram</a:t>
            </a:r>
          </a:p>
        </p:txBody>
      </p:sp>
      <p:pic>
        <p:nvPicPr>
          <p:cNvPr id="9" name="Picture 9"/>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0530111" y="1028700"/>
            <a:ext cx="1525241" cy="1525241"/>
          </a:xfrm>
          <a:prstGeom prst="rect">
            <a:avLst/>
          </a:prstGeom>
        </p:spPr>
      </p:pic>
      <p:pic>
        <p:nvPicPr>
          <p:cNvPr id="2052" name="Picture 4" descr="1,063,951 Globe Stock Photos, Pictures &amp; Royalty-Free Images ..."/>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258800" y="2172320"/>
            <a:ext cx="312419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2820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80720" y="3416196"/>
            <a:ext cx="14456326" cy="2693670"/>
          </a:xfrm>
          <a:prstGeom prst="rect">
            <a:avLst/>
          </a:prstGeom>
        </p:spPr>
        <p:txBody>
          <a:bodyPr lIns="0" tIns="0" rIns="0" bIns="0" rtlCol="0" anchor="t">
            <a:spAutoFit/>
          </a:bodyPr>
          <a:lstStyle/>
          <a:p>
            <a:pPr marL="0" lvl="0" indent="0" algn="ctr">
              <a:lnSpc>
                <a:spcPts val="10560"/>
              </a:lnSpc>
              <a:spcBef>
                <a:spcPct val="0"/>
              </a:spcBef>
            </a:pPr>
            <a:r>
              <a:rPr lang="en-US" sz="9600" dirty="0">
                <a:solidFill>
                  <a:srgbClr val="000000"/>
                </a:solidFill>
                <a:latin typeface="Montserrat Bold"/>
              </a:rPr>
              <a:t>Global Grants guidelines</a:t>
            </a:r>
          </a:p>
        </p:txBody>
      </p:sp>
      <p:sp>
        <p:nvSpPr>
          <p:cNvPr id="5" name="TextBox 5"/>
          <p:cNvSpPr txBox="1"/>
          <p:nvPr/>
        </p:nvSpPr>
        <p:spPr>
          <a:xfrm>
            <a:off x="1915837" y="7529349"/>
            <a:ext cx="14456326" cy="66992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Montserrat Bold"/>
              </a:rPr>
              <a:t>Beginning annually July 1</a:t>
            </a:r>
          </a:p>
        </p:txBody>
      </p:sp>
      <p:pic>
        <p:nvPicPr>
          <p:cNvPr id="3074" name="Picture 2" descr="1,063,951 Globe Stock Photos, Pictures &amp; Royalty-Free Imag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65446" y="4953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9"/>
          <p:cNvSpPr txBox="1">
            <a:spLocks noGrp="1"/>
          </p:cNvSpPr>
          <p:nvPr>
            <p:ph type="title"/>
          </p:nvPr>
        </p:nvSpPr>
        <p:spPr>
          <a:xfrm>
            <a:off x="571500" y="2"/>
            <a:ext cx="17259300" cy="2310063"/>
          </a:xfrm>
          <a:prstGeom prst="rect">
            <a:avLst/>
          </a:prstGeom>
          <a:noFill/>
          <a:ln>
            <a:noFill/>
          </a:ln>
        </p:spPr>
        <p:txBody>
          <a:bodyPr spcFirstLastPara="1" vert="horz" wrap="square" lIns="137138" tIns="0" rIns="137138" bIns="137138" rtlCol="0" anchor="b" anchorCtr="0">
            <a:normAutofit/>
          </a:bodyPr>
          <a:lstStyle/>
          <a:p>
            <a:r>
              <a:rPr lang="en-US">
                <a:latin typeface="Arial Narrow"/>
                <a:ea typeface="Arial Narrow"/>
                <a:cs typeface="Arial Narrow"/>
                <a:sym typeface="Arial Narrow"/>
              </a:rPr>
              <a:t>FEATURES OF A GLOBAL GRANT</a:t>
            </a:r>
            <a:endParaRPr/>
          </a:p>
        </p:txBody>
      </p:sp>
      <p:sp>
        <p:nvSpPr>
          <p:cNvPr id="1396" name="Google Shape;1396;p19"/>
          <p:cNvSpPr txBox="1">
            <a:spLocks noGrp="1"/>
          </p:cNvSpPr>
          <p:nvPr>
            <p:ph type="body" idx="1"/>
          </p:nvPr>
        </p:nvSpPr>
        <p:spPr>
          <a:xfrm>
            <a:off x="911005" y="2310065"/>
            <a:ext cx="17259299" cy="7786435"/>
          </a:xfrm>
          <a:prstGeom prst="rect">
            <a:avLst/>
          </a:prstGeom>
          <a:noFill/>
          <a:ln>
            <a:noFill/>
          </a:ln>
        </p:spPr>
        <p:txBody>
          <a:bodyPr spcFirstLastPara="1" vert="horz" wrap="square" lIns="137138" tIns="68550" rIns="137138" bIns="68550" rtlCol="0" anchor="t" anchorCtr="0">
            <a:normAutofit/>
          </a:bodyPr>
          <a:lstStyle/>
          <a:p>
            <a:pPr marL="514350" indent="-514350">
              <a:spcBef>
                <a:spcPts val="0"/>
              </a:spcBef>
              <a:buClr>
                <a:srgbClr val="585858"/>
              </a:buClr>
              <a:buSzPct val="100000"/>
              <a:buFont typeface="Arial"/>
              <a:buChar char="•"/>
            </a:pPr>
            <a:r>
              <a:rPr lang="en-US" sz="4500" b="1" dirty="0">
                <a:solidFill>
                  <a:srgbClr val="585858"/>
                </a:solidFill>
                <a:latin typeface="Georgia"/>
                <a:ea typeface="Georgia"/>
                <a:cs typeface="Georgia"/>
                <a:sym typeface="Georgia"/>
              </a:rPr>
              <a:t>Align with an area of focus</a:t>
            </a:r>
            <a:endParaRPr b="1" dirty="0"/>
          </a:p>
          <a:p>
            <a:pPr marL="514350" indent="-514350">
              <a:spcBef>
                <a:spcPts val="832"/>
              </a:spcBef>
              <a:buClr>
                <a:srgbClr val="585858"/>
              </a:buClr>
              <a:buSzPct val="100000"/>
              <a:buFont typeface="Arial"/>
              <a:buChar char="•"/>
            </a:pPr>
            <a:r>
              <a:rPr lang="en-US" sz="4500" b="1" dirty="0">
                <a:solidFill>
                  <a:srgbClr val="585858"/>
                </a:solidFill>
                <a:latin typeface="Georgia"/>
                <a:ea typeface="Georgia"/>
                <a:cs typeface="Georgia"/>
                <a:sym typeface="Georgia"/>
              </a:rPr>
              <a:t>Respond to a community need</a:t>
            </a:r>
            <a:endParaRPr b="1" dirty="0"/>
          </a:p>
          <a:p>
            <a:pPr marL="514350" indent="-514350">
              <a:spcBef>
                <a:spcPts val="832"/>
              </a:spcBef>
              <a:buClr>
                <a:srgbClr val="585858"/>
              </a:buClr>
              <a:buSzPct val="100000"/>
              <a:buFont typeface="Arial"/>
              <a:buChar char="•"/>
            </a:pPr>
            <a:r>
              <a:rPr lang="en-US" sz="4500" b="1" dirty="0">
                <a:solidFill>
                  <a:srgbClr val="585858"/>
                </a:solidFill>
                <a:latin typeface="Georgia"/>
                <a:ea typeface="Georgia"/>
                <a:cs typeface="Georgia"/>
                <a:sym typeface="Georgia"/>
              </a:rPr>
              <a:t>Must have a host club in the country of the project and an international club</a:t>
            </a:r>
            <a:endParaRPr b="1" dirty="0"/>
          </a:p>
          <a:p>
            <a:pPr marL="514350" indent="-514350">
              <a:spcBef>
                <a:spcPts val="832"/>
              </a:spcBef>
              <a:buClr>
                <a:srgbClr val="585858"/>
              </a:buClr>
              <a:buSzPct val="100000"/>
              <a:buFont typeface="Arial"/>
              <a:buChar char="•"/>
            </a:pPr>
            <a:r>
              <a:rPr lang="en-US" sz="4500" b="1" dirty="0">
                <a:solidFill>
                  <a:srgbClr val="585858"/>
                </a:solidFill>
                <a:latin typeface="Georgia"/>
                <a:ea typeface="Georgia"/>
                <a:cs typeface="Georgia"/>
                <a:sym typeface="Georgia"/>
              </a:rPr>
              <a:t>Strengthen knowledge, skills, resources</a:t>
            </a:r>
            <a:endParaRPr b="1" dirty="0"/>
          </a:p>
          <a:p>
            <a:pPr marL="514350" indent="-514350">
              <a:spcBef>
                <a:spcPts val="832"/>
              </a:spcBef>
              <a:buClr>
                <a:srgbClr val="585858"/>
              </a:buClr>
              <a:buSzPct val="100000"/>
              <a:buFont typeface="Arial"/>
              <a:buChar char="•"/>
            </a:pPr>
            <a:r>
              <a:rPr lang="en-US" sz="4500" b="1" dirty="0">
                <a:solidFill>
                  <a:srgbClr val="585858"/>
                </a:solidFill>
                <a:latin typeface="Georgia"/>
                <a:ea typeface="Georgia"/>
                <a:cs typeface="Georgia"/>
                <a:sym typeface="Georgia"/>
              </a:rPr>
              <a:t>Have long-term, sustainable benefits</a:t>
            </a:r>
            <a:endParaRPr b="1" dirty="0"/>
          </a:p>
          <a:p>
            <a:pPr marL="514350" indent="-514350">
              <a:spcBef>
                <a:spcPts val="832"/>
              </a:spcBef>
              <a:buClr>
                <a:srgbClr val="585858"/>
              </a:buClr>
              <a:buSzPct val="100000"/>
              <a:buFont typeface="Arial"/>
              <a:buChar char="•"/>
            </a:pPr>
            <a:r>
              <a:rPr lang="en-US" sz="4500" b="1" dirty="0">
                <a:solidFill>
                  <a:srgbClr val="585858"/>
                </a:solidFill>
                <a:latin typeface="Georgia"/>
                <a:ea typeface="Georgia"/>
                <a:cs typeface="Georgia"/>
                <a:sym typeface="Georgia"/>
              </a:rPr>
              <a:t>Produce measurable results</a:t>
            </a:r>
            <a:endParaRPr b="1" dirty="0"/>
          </a:p>
          <a:p>
            <a:pPr marL="514350" indent="-514350">
              <a:spcBef>
                <a:spcPts val="832"/>
              </a:spcBef>
              <a:buClr>
                <a:srgbClr val="585858"/>
              </a:buClr>
              <a:buSzPct val="100000"/>
              <a:buFont typeface="Arial"/>
              <a:buChar char="•"/>
            </a:pPr>
            <a:r>
              <a:rPr lang="en-US" sz="4500" b="1" dirty="0">
                <a:solidFill>
                  <a:srgbClr val="585858"/>
                </a:solidFill>
                <a:latin typeface="Georgia"/>
                <a:ea typeface="Georgia"/>
                <a:cs typeface="Georgia"/>
                <a:sym typeface="Georgia"/>
              </a:rPr>
              <a:t>Online application through TRF</a:t>
            </a:r>
            <a:endParaRPr b="1" dirty="0"/>
          </a:p>
          <a:p>
            <a:pPr marL="514350" indent="-514350">
              <a:spcBef>
                <a:spcPts val="832"/>
              </a:spcBef>
              <a:buClr>
                <a:srgbClr val="585858"/>
              </a:buClr>
              <a:buSzPct val="100000"/>
              <a:buFont typeface="Arial"/>
              <a:buChar char="•"/>
            </a:pPr>
            <a:r>
              <a:rPr lang="en-US" sz="4500" b="1" dirty="0">
                <a:solidFill>
                  <a:srgbClr val="585858"/>
                </a:solidFill>
                <a:latin typeface="Georgia"/>
                <a:ea typeface="Georgia"/>
                <a:cs typeface="Georgia"/>
                <a:sym typeface="Georgia"/>
              </a:rPr>
              <a:t>Minimum budget of at least $30,000 </a:t>
            </a:r>
            <a:endParaRPr b="1" dirty="0"/>
          </a:p>
          <a:p>
            <a:pPr marL="1114425" lvl="1" indent="-428625">
              <a:spcBef>
                <a:spcPts val="722"/>
              </a:spcBef>
              <a:buClr>
                <a:srgbClr val="585858"/>
              </a:buClr>
              <a:buSzPct val="100000"/>
              <a:buFont typeface="Arial"/>
              <a:buChar char="–"/>
            </a:pPr>
            <a:r>
              <a:rPr lang="en-US" sz="3900" b="1" dirty="0">
                <a:solidFill>
                  <a:srgbClr val="585858"/>
                </a:solidFill>
                <a:latin typeface="Georgia"/>
                <a:ea typeface="Georgia"/>
                <a:cs typeface="Georgia"/>
                <a:sym typeface="Georgia"/>
              </a:rPr>
              <a:t>DDF allocation is matched 80%</a:t>
            </a:r>
            <a:endParaRPr b="1" dirty="0"/>
          </a:p>
          <a:p>
            <a:pPr marL="685800" lvl="1" indent="0">
              <a:spcBef>
                <a:spcPts val="722"/>
              </a:spcBef>
              <a:buClr>
                <a:schemeClr val="dk1"/>
              </a:buClr>
              <a:buSzPct val="100000"/>
              <a:buNone/>
            </a:pPr>
            <a:endParaRPr sz="3900" dirty="0">
              <a:solidFill>
                <a:srgbClr val="585858"/>
              </a:solidFill>
              <a:latin typeface="Georgia"/>
              <a:ea typeface="Georgia"/>
              <a:cs typeface="Georgia"/>
              <a:sym typeface="Georgia"/>
            </a:endParaRPr>
          </a:p>
        </p:txBody>
      </p:sp>
    </p:spTree>
    <p:extLst>
      <p:ext uri="{BB962C8B-B14F-4D97-AF65-F5344CB8AC3E}">
        <p14:creationId xmlns:p14="http://schemas.microsoft.com/office/powerpoint/2010/main" val="3314375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411662" y="1697037"/>
            <a:ext cx="9817100" cy="7362825"/>
          </a:xfrm>
          <a:prstGeom prst="rect">
            <a:avLst/>
          </a:prstGeom>
        </p:spPr>
      </p:pic>
    </p:spTree>
    <p:extLst>
      <p:ext uri="{BB962C8B-B14F-4D97-AF65-F5344CB8AC3E}">
        <p14:creationId xmlns:p14="http://schemas.microsoft.com/office/powerpoint/2010/main" val="247766100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Global Grants</a:t>
            </a:r>
          </a:p>
        </p:txBody>
      </p:sp>
      <p:sp>
        <p:nvSpPr>
          <p:cNvPr id="3" name="Content Placeholder 2"/>
          <p:cNvSpPr>
            <a:spLocks noGrp="1"/>
          </p:cNvSpPr>
          <p:nvPr>
            <p:ph idx="1"/>
          </p:nvPr>
        </p:nvSpPr>
        <p:spPr>
          <a:xfrm>
            <a:off x="609600" y="2019300"/>
            <a:ext cx="14249400" cy="6934200"/>
          </a:xfrm>
        </p:spPr>
        <p:txBody>
          <a:bodyPr>
            <a:normAutofit/>
          </a:bodyPr>
          <a:lstStyle/>
          <a:p>
            <a:r>
              <a:rPr lang="en-US" sz="4800" b="1" dirty="0"/>
              <a:t>Are reviewed by Rotary International Staff</a:t>
            </a:r>
          </a:p>
          <a:p>
            <a:r>
              <a:rPr lang="en-US" sz="4800" b="1" dirty="0"/>
              <a:t>There are individual representatives based on the geographic location of the grant application</a:t>
            </a:r>
          </a:p>
          <a:p>
            <a:r>
              <a:rPr lang="en-US" sz="4800" b="1" dirty="0"/>
              <a:t>The application steps are contained within the grant format</a:t>
            </a:r>
          </a:p>
          <a:p>
            <a:r>
              <a:rPr lang="en-US" sz="4800" b="1" dirty="0"/>
              <a:t>You can write to the staff person in the required area if you have concerns</a:t>
            </a:r>
          </a:p>
          <a:p>
            <a:pPr marL="0" indent="0">
              <a:buNone/>
            </a:pPr>
            <a:endParaRPr lang="en-US" b="1" dirty="0"/>
          </a:p>
        </p:txBody>
      </p:sp>
      <p:grpSp>
        <p:nvGrpSpPr>
          <p:cNvPr id="4" name="Group 9"/>
          <p:cNvGrpSpPr>
            <a:grpSpLocks noChangeAspect="1"/>
          </p:cNvGrpSpPr>
          <p:nvPr/>
        </p:nvGrpSpPr>
        <p:grpSpPr>
          <a:xfrm>
            <a:off x="14296688" y="6134100"/>
            <a:ext cx="3593503" cy="3593489"/>
            <a:chOff x="0" y="0"/>
            <a:chExt cx="6350000" cy="6349975"/>
          </a:xfrm>
        </p:grpSpPr>
        <p:sp>
          <p:nvSpPr>
            <p:cNvPr id="5"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sp>
      </p:grpSp>
      <p:pic>
        <p:nvPicPr>
          <p:cNvPr id="4098" name="Picture 2" descr="1,063,951 Globe Stock Photos, Pictures &amp; Royalty-Free Image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20800" y="723900"/>
            <a:ext cx="32765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2673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Global Grants</a:t>
            </a:r>
          </a:p>
        </p:txBody>
      </p:sp>
      <p:sp>
        <p:nvSpPr>
          <p:cNvPr id="3" name="Content Placeholder 2"/>
          <p:cNvSpPr>
            <a:spLocks noGrp="1"/>
          </p:cNvSpPr>
          <p:nvPr>
            <p:ph idx="1"/>
          </p:nvPr>
        </p:nvSpPr>
        <p:spPr>
          <a:xfrm>
            <a:off x="457200" y="1600200"/>
            <a:ext cx="14401800" cy="7353300"/>
          </a:xfrm>
        </p:spPr>
        <p:txBody>
          <a:bodyPr>
            <a:normAutofit/>
          </a:bodyPr>
          <a:lstStyle/>
          <a:p>
            <a:r>
              <a:rPr lang="en-US" sz="4800" b="1" dirty="0"/>
              <a:t>Make sure the receiving District is in good standing</a:t>
            </a:r>
          </a:p>
          <a:p>
            <a:r>
              <a:rPr lang="en-US" sz="4800" b="1" dirty="0"/>
              <a:t>Do not click submit until all your data is in</a:t>
            </a:r>
          </a:p>
          <a:p>
            <a:r>
              <a:rPr lang="en-US" sz="4800" b="1" dirty="0"/>
              <a:t>Unlocking an application will take time and requires RI staff to do so</a:t>
            </a:r>
          </a:p>
          <a:p>
            <a:r>
              <a:rPr lang="en-US" sz="4800" b="1" dirty="0"/>
              <a:t>Get the international partner to sort out their commitments and roles clearly before beginning </a:t>
            </a:r>
          </a:p>
          <a:p>
            <a:pPr marL="0" indent="0">
              <a:buNone/>
            </a:pPr>
            <a:r>
              <a:rPr lang="en-US" sz="4800" b="1" dirty="0"/>
              <a:t>   application</a:t>
            </a:r>
          </a:p>
          <a:p>
            <a:endParaRPr lang="en-US" dirty="0"/>
          </a:p>
        </p:txBody>
      </p:sp>
      <p:grpSp>
        <p:nvGrpSpPr>
          <p:cNvPr id="4" name="Group 9"/>
          <p:cNvGrpSpPr>
            <a:grpSpLocks noChangeAspect="1"/>
          </p:cNvGrpSpPr>
          <p:nvPr/>
        </p:nvGrpSpPr>
        <p:grpSpPr>
          <a:xfrm>
            <a:off x="14173200" y="4991100"/>
            <a:ext cx="3593503" cy="3593489"/>
            <a:chOff x="0" y="0"/>
            <a:chExt cx="6350000" cy="6349975"/>
          </a:xfrm>
        </p:grpSpPr>
        <p:sp>
          <p:nvSpPr>
            <p:cNvPr id="5"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email">
                <a:extLst>
                  <a:ext uri="{28A0092B-C50C-407E-A947-70E740481C1C}">
                    <a14:useLocalDpi xmlns:a14="http://schemas.microsoft.com/office/drawing/2010/main"/>
                  </a:ext>
                </a:extLst>
              </a:blip>
              <a:stretch>
                <a:fillRect/>
              </a:stretch>
            </a:blipFill>
          </p:spPr>
        </p:sp>
      </p:grpSp>
      <p:pic>
        <p:nvPicPr>
          <p:cNvPr id="4098" name="Picture 2" descr="1,063,951 Globe Stock Photos, Pictures &amp; Royalty-Free Image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05344" y="419100"/>
            <a:ext cx="32765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4806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07453" y="1391551"/>
            <a:ext cx="12607097" cy="2935276"/>
            <a:chOff x="0" y="0"/>
            <a:chExt cx="16809462" cy="3913702"/>
          </a:xfrm>
        </p:grpSpPr>
        <p:grpSp>
          <p:nvGrpSpPr>
            <p:cNvPr id="3" name="Group 3"/>
            <p:cNvGrpSpPr/>
            <p:nvPr/>
          </p:nvGrpSpPr>
          <p:grpSpPr>
            <a:xfrm>
              <a:off x="0" y="0"/>
              <a:ext cx="16809462" cy="3913702"/>
              <a:chOff x="0" y="0"/>
              <a:chExt cx="19629121" cy="4570195"/>
            </a:xfrm>
          </p:grpSpPr>
          <p:sp>
            <p:nvSpPr>
              <p:cNvPr id="4" name="Freeform 4"/>
              <p:cNvSpPr/>
              <p:nvPr/>
            </p:nvSpPr>
            <p:spPr>
              <a:xfrm>
                <a:off x="0" y="0"/>
                <a:ext cx="19629121" cy="4570195"/>
              </a:xfrm>
              <a:custGeom>
                <a:avLst/>
                <a:gdLst/>
                <a:ahLst/>
                <a:cxnLst/>
                <a:rect l="l" t="t" r="r" b="b"/>
                <a:pathLst>
                  <a:path w="19629121" h="4570195">
                    <a:moveTo>
                      <a:pt x="18659475" y="0"/>
                    </a:moveTo>
                    <a:lnTo>
                      <a:pt x="969645" y="0"/>
                    </a:lnTo>
                    <a:cubicBezTo>
                      <a:pt x="434975" y="0"/>
                      <a:pt x="0" y="434975"/>
                      <a:pt x="0" y="2285098"/>
                    </a:cubicBezTo>
                    <a:cubicBezTo>
                      <a:pt x="0" y="4135220"/>
                      <a:pt x="434975" y="4570195"/>
                      <a:pt x="969645" y="4570195"/>
                    </a:cubicBezTo>
                    <a:lnTo>
                      <a:pt x="18659475" y="4570195"/>
                    </a:lnTo>
                    <a:cubicBezTo>
                      <a:pt x="19194146" y="4570195"/>
                      <a:pt x="19629121" y="4135220"/>
                      <a:pt x="19629121" y="2285098"/>
                    </a:cubicBezTo>
                    <a:cubicBezTo>
                      <a:pt x="19629121" y="434975"/>
                      <a:pt x="19194146" y="0"/>
                      <a:pt x="18659475" y="0"/>
                    </a:cubicBezTo>
                    <a:close/>
                    <a:moveTo>
                      <a:pt x="18659475" y="4544795"/>
                    </a:moveTo>
                    <a:lnTo>
                      <a:pt x="969645" y="4544795"/>
                    </a:lnTo>
                    <a:cubicBezTo>
                      <a:pt x="448945" y="4544795"/>
                      <a:pt x="25400" y="4121250"/>
                      <a:pt x="25400" y="2285098"/>
                    </a:cubicBezTo>
                    <a:cubicBezTo>
                      <a:pt x="25400" y="448945"/>
                      <a:pt x="448945" y="25400"/>
                      <a:pt x="969645" y="25400"/>
                    </a:cubicBezTo>
                    <a:lnTo>
                      <a:pt x="18659475" y="25400"/>
                    </a:lnTo>
                    <a:cubicBezTo>
                      <a:pt x="19180175" y="25400"/>
                      <a:pt x="19603721" y="448945"/>
                      <a:pt x="19603721" y="2285098"/>
                    </a:cubicBezTo>
                    <a:cubicBezTo>
                      <a:pt x="19603721" y="4121250"/>
                      <a:pt x="19180175" y="4544795"/>
                      <a:pt x="18659475" y="4544795"/>
                    </a:cubicBezTo>
                    <a:close/>
                  </a:path>
                </a:pathLst>
              </a:custGeom>
              <a:solidFill>
                <a:srgbClr val="FFFFFF"/>
              </a:solidFill>
            </p:spPr>
          </p:sp>
        </p:grpSp>
        <p:sp>
          <p:nvSpPr>
            <p:cNvPr id="5" name="TextBox 5"/>
            <p:cNvSpPr txBox="1"/>
            <p:nvPr/>
          </p:nvSpPr>
          <p:spPr>
            <a:xfrm>
              <a:off x="1331307" y="380779"/>
              <a:ext cx="14146847" cy="2980694"/>
            </a:xfrm>
            <a:prstGeom prst="rect">
              <a:avLst/>
            </a:prstGeom>
          </p:spPr>
          <p:txBody>
            <a:bodyPr lIns="0" tIns="0" rIns="0" bIns="0" rtlCol="0" anchor="t">
              <a:spAutoFit/>
            </a:bodyPr>
            <a:lstStyle/>
            <a:p>
              <a:pPr marL="0" lvl="0" indent="0" algn="ctr">
                <a:lnSpc>
                  <a:spcPts val="9299"/>
                </a:lnSpc>
                <a:spcBef>
                  <a:spcPct val="0"/>
                </a:spcBef>
              </a:pPr>
              <a:r>
                <a:rPr lang="en-US" sz="6199">
                  <a:solidFill>
                    <a:srgbClr val="000000"/>
                  </a:solidFill>
                  <a:latin typeface="Montserrat Bold"/>
                </a:rPr>
                <a:t>DRFC PDG Geetha Jayaram</a:t>
              </a:r>
            </a:p>
          </p:txBody>
        </p:sp>
      </p:grpSp>
      <p:pic>
        <p:nvPicPr>
          <p:cNvPr id="6" name="Picture 6"/>
          <p:cNvPicPr>
            <a:picLocks noChangeAspect="1"/>
          </p:cNvPicPr>
          <p:nvPr/>
        </p:nvPicPr>
        <p:blipFill>
          <a:blip r:embed="rId2"/>
          <a:srcRect/>
          <a:stretch>
            <a:fillRect/>
          </a:stretch>
        </p:blipFill>
        <p:spPr>
          <a:xfrm>
            <a:off x="0" y="5554318"/>
            <a:ext cx="4451822" cy="4837646"/>
          </a:xfrm>
          <a:prstGeom prst="rect">
            <a:avLst/>
          </a:prstGeom>
        </p:spPr>
      </p:pic>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637863"/>
            <a:ext cx="4451822" cy="4916454"/>
          </a:xfrm>
          <a:prstGeom prst="rect">
            <a:avLst/>
          </a:prstGeom>
        </p:spPr>
      </p:pic>
      <p:sp>
        <p:nvSpPr>
          <p:cNvPr id="8" name="TextBox 8"/>
          <p:cNvSpPr txBox="1"/>
          <p:nvPr/>
        </p:nvSpPr>
        <p:spPr>
          <a:xfrm>
            <a:off x="5272056" y="4639918"/>
            <a:ext cx="11595477" cy="2731517"/>
          </a:xfrm>
          <a:prstGeom prst="rect">
            <a:avLst/>
          </a:prstGeom>
        </p:spPr>
        <p:txBody>
          <a:bodyPr lIns="0" tIns="0" rIns="0" bIns="0" rtlCol="0" anchor="t">
            <a:spAutoFit/>
          </a:bodyPr>
          <a:lstStyle/>
          <a:p>
            <a:pPr lvl="0" algn="ctr">
              <a:lnSpc>
                <a:spcPts val="7131"/>
              </a:lnSpc>
              <a:spcBef>
                <a:spcPct val="0"/>
              </a:spcBef>
            </a:pPr>
            <a:r>
              <a:rPr lang="en-US" sz="5942" dirty="0">
                <a:solidFill>
                  <a:srgbClr val="000000"/>
                </a:solidFill>
                <a:latin typeface="Montserrat Bold"/>
              </a:rPr>
              <a:t>Grants Chair Barbara Chamberlain Skinner and Committee</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44189" y="8454287"/>
            <a:ext cx="11456894" cy="756617"/>
          </a:xfrm>
          <a:prstGeom prst="rect">
            <a:avLst/>
          </a:prstGeom>
        </p:spPr>
        <p:txBody>
          <a:bodyPr wrap="square" lIns="0" tIns="0" rIns="0" bIns="0" rtlCol="0" anchor="t">
            <a:spAutoFit/>
          </a:bodyPr>
          <a:lstStyle/>
          <a:p>
            <a:pPr marL="0" lvl="0" indent="0" algn="ctr">
              <a:lnSpc>
                <a:spcPts val="5879"/>
              </a:lnSpc>
              <a:spcBef>
                <a:spcPct val="0"/>
              </a:spcBef>
            </a:pPr>
            <a:r>
              <a:rPr lang="en-US" sz="4400" b="1" dirty="0">
                <a:solidFill>
                  <a:srgbClr val="000000"/>
                </a:solidFill>
                <a:latin typeface="Montserrat Bold"/>
              </a:rPr>
              <a:t>All decisions subject to DRFC review</a:t>
            </a:r>
          </a:p>
        </p:txBody>
      </p:sp>
      <p:sp>
        <p:nvSpPr>
          <p:cNvPr id="3" name="TextBox 3"/>
          <p:cNvSpPr txBox="1"/>
          <p:nvPr/>
        </p:nvSpPr>
        <p:spPr>
          <a:xfrm>
            <a:off x="1206891" y="2009926"/>
            <a:ext cx="15874219" cy="3946177"/>
          </a:xfrm>
          <a:prstGeom prst="rect">
            <a:avLst/>
          </a:prstGeom>
        </p:spPr>
        <p:txBody>
          <a:bodyPr lIns="0" tIns="0" rIns="0" bIns="0" rtlCol="0" anchor="t">
            <a:spAutoFit/>
          </a:bodyPr>
          <a:lstStyle/>
          <a:p>
            <a:pPr marL="0" lvl="0" indent="0" algn="ctr">
              <a:lnSpc>
                <a:spcPts val="10328"/>
              </a:lnSpc>
            </a:pPr>
            <a:r>
              <a:rPr lang="en-US" sz="9389">
                <a:solidFill>
                  <a:srgbClr val="000000"/>
                </a:solidFill>
                <a:latin typeface="Montserrat Bold"/>
              </a:rPr>
              <a:t>A single club may not exceed a request of 15% of total DDF money </a:t>
            </a:r>
          </a:p>
        </p:txBody>
      </p:sp>
      <p:pic>
        <p:nvPicPr>
          <p:cNvPr id="5" name="Picture 2" descr="1,063,951 Globe Stock Photos, Pictures &amp; Royalty-Free Imag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04511" y="6286500"/>
            <a:ext cx="3276599"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00597" y="2476500"/>
            <a:ext cx="10885763" cy="3526606"/>
          </a:xfrm>
          <a:prstGeom prst="rect">
            <a:avLst/>
          </a:prstGeom>
        </p:spPr>
        <p:txBody>
          <a:bodyPr wrap="square" lIns="0" tIns="0" rIns="0" bIns="0" rtlCol="0" anchor="t">
            <a:spAutoFit/>
          </a:bodyPr>
          <a:lstStyle/>
          <a:p>
            <a:pPr marL="0" lvl="0" indent="0" algn="ctr">
              <a:lnSpc>
                <a:spcPts val="5528"/>
              </a:lnSpc>
              <a:spcBef>
                <a:spcPct val="0"/>
              </a:spcBef>
            </a:pPr>
            <a:r>
              <a:rPr lang="en-US" sz="5025" dirty="0">
                <a:solidFill>
                  <a:srgbClr val="000000"/>
                </a:solidFill>
                <a:latin typeface="Montserrat Bold"/>
              </a:rPr>
              <a:t>Funding of the approved DDF and Final Report requirements will be in accordance with the Terms and Conditions for Rotary Foundation Global Grants</a:t>
            </a:r>
          </a:p>
        </p:txBody>
      </p:sp>
      <p:sp>
        <p:nvSpPr>
          <p:cNvPr id="5" name="TextBox 5"/>
          <p:cNvSpPr txBox="1"/>
          <p:nvPr/>
        </p:nvSpPr>
        <p:spPr>
          <a:xfrm>
            <a:off x="1915837" y="7529349"/>
            <a:ext cx="14456326" cy="669925"/>
          </a:xfrm>
          <a:prstGeom prst="rect">
            <a:avLst/>
          </a:prstGeom>
        </p:spPr>
        <p:txBody>
          <a:bodyPr lIns="0" tIns="0" rIns="0" bIns="0" rtlCol="0" anchor="t">
            <a:spAutoFit/>
          </a:bodyPr>
          <a:lstStyle/>
          <a:p>
            <a:pPr algn="ctr">
              <a:lnSpc>
                <a:spcPts val="5599"/>
              </a:lnSpc>
              <a:spcBef>
                <a:spcPct val="0"/>
              </a:spcBef>
            </a:pPr>
            <a:r>
              <a:rPr lang="en-US" sz="3999" b="1" dirty="0">
                <a:solidFill>
                  <a:srgbClr val="000000"/>
                </a:solidFill>
                <a:latin typeface="Montserrat Bold"/>
              </a:rPr>
              <a:t>Changes may occur during the year based on review</a:t>
            </a:r>
          </a:p>
        </p:txBody>
      </p:sp>
      <p:pic>
        <p:nvPicPr>
          <p:cNvPr id="5122" name="Picture 2" descr="1,063,951 Globe Stock Photos, Pictures &amp; Royalty-Free Image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49400" y="1698781"/>
            <a:ext cx="3283046" cy="3460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314096" y="3812061"/>
            <a:ext cx="3355341" cy="3317593"/>
          </a:xfrm>
          <a:prstGeom prst="rect">
            <a:avLst/>
          </a:prstGeom>
        </p:spPr>
      </p:pic>
      <p:sp>
        <p:nvSpPr>
          <p:cNvPr id="3" name="TextBox 3"/>
          <p:cNvSpPr txBox="1"/>
          <p:nvPr/>
        </p:nvSpPr>
        <p:spPr>
          <a:xfrm>
            <a:off x="707630" y="7043930"/>
            <a:ext cx="17580370" cy="1499676"/>
          </a:xfrm>
          <a:prstGeom prst="rect">
            <a:avLst/>
          </a:prstGeom>
        </p:spPr>
        <p:txBody>
          <a:bodyPr lIns="0" tIns="0" rIns="0" bIns="0" rtlCol="0" anchor="t">
            <a:spAutoFit/>
          </a:bodyPr>
          <a:lstStyle/>
          <a:p>
            <a:pPr marL="0" lvl="0" indent="0" algn="ctr">
              <a:lnSpc>
                <a:spcPts val="6065"/>
              </a:lnSpc>
              <a:spcBef>
                <a:spcPct val="0"/>
              </a:spcBef>
            </a:pPr>
            <a:r>
              <a:rPr lang="en-US" sz="4332">
                <a:solidFill>
                  <a:srgbClr val="000000"/>
                </a:solidFill>
                <a:latin typeface="Montserrat Bold"/>
              </a:rPr>
              <a:t>Call the Grants Chair BJ Chamberlain or DRFC Geetha Jayaram for information or assistance</a:t>
            </a:r>
          </a:p>
        </p:txBody>
      </p:sp>
      <p:sp>
        <p:nvSpPr>
          <p:cNvPr id="4" name="TextBox 4"/>
          <p:cNvSpPr txBox="1"/>
          <p:nvPr/>
        </p:nvSpPr>
        <p:spPr>
          <a:xfrm>
            <a:off x="1314096" y="1452640"/>
            <a:ext cx="16266139" cy="3167734"/>
          </a:xfrm>
          <a:prstGeom prst="rect">
            <a:avLst/>
          </a:prstGeom>
        </p:spPr>
        <p:txBody>
          <a:bodyPr lIns="0" tIns="0" rIns="0" bIns="0" rtlCol="0" anchor="t">
            <a:spAutoFit/>
          </a:bodyPr>
          <a:lstStyle/>
          <a:p>
            <a:pPr marL="0" lvl="0" indent="0" algn="ctr">
              <a:lnSpc>
                <a:spcPts val="8285"/>
              </a:lnSpc>
            </a:pPr>
            <a:r>
              <a:rPr lang="en-US" sz="7532">
                <a:solidFill>
                  <a:srgbClr val="000000"/>
                </a:solidFill>
                <a:latin typeface="Montserrat Bold"/>
              </a:rPr>
              <a:t>Try again the next year if funds have run out or your efforts need modification</a:t>
            </a: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9401" y="2370223"/>
            <a:ext cx="8563295" cy="5704515"/>
            <a:chOff x="0" y="114300"/>
            <a:chExt cx="11417727" cy="7606019"/>
          </a:xfrm>
        </p:grpSpPr>
        <p:sp>
          <p:nvSpPr>
            <p:cNvPr id="3" name="TextBox 3"/>
            <p:cNvSpPr txBox="1"/>
            <p:nvPr/>
          </p:nvSpPr>
          <p:spPr>
            <a:xfrm>
              <a:off x="0" y="114300"/>
              <a:ext cx="11417727" cy="1915055"/>
            </a:xfrm>
            <a:prstGeom prst="rect">
              <a:avLst/>
            </a:prstGeom>
          </p:spPr>
          <p:txBody>
            <a:bodyPr lIns="0" tIns="0" rIns="0" bIns="0" rtlCol="0" anchor="t">
              <a:spAutoFit/>
            </a:bodyPr>
            <a:lstStyle/>
            <a:p>
              <a:pPr marL="0" lvl="0" indent="0">
                <a:lnSpc>
                  <a:spcPts val="11152"/>
                </a:lnSpc>
              </a:pPr>
              <a:r>
                <a:rPr lang="en-US" sz="10326" u="none" dirty="0">
                  <a:solidFill>
                    <a:srgbClr val="FFFFFF"/>
                  </a:solidFill>
                  <a:latin typeface="Cerebri Bold"/>
                </a:rPr>
                <a:t>.</a:t>
              </a:r>
            </a:p>
          </p:txBody>
        </p:sp>
        <p:sp>
          <p:nvSpPr>
            <p:cNvPr id="4" name="TextBox 4"/>
            <p:cNvSpPr txBox="1"/>
            <p:nvPr/>
          </p:nvSpPr>
          <p:spPr>
            <a:xfrm>
              <a:off x="0" y="3189165"/>
              <a:ext cx="11417727" cy="4531154"/>
            </a:xfrm>
            <a:prstGeom prst="rect">
              <a:avLst/>
            </a:prstGeom>
          </p:spPr>
          <p:txBody>
            <a:bodyPr lIns="0" tIns="0" rIns="0" bIns="0" rtlCol="0" anchor="t">
              <a:spAutoFit/>
            </a:bodyPr>
            <a:lstStyle/>
            <a:p>
              <a:pPr>
                <a:lnSpc>
                  <a:spcPts val="5319"/>
                </a:lnSpc>
              </a:pPr>
              <a:r>
                <a:rPr lang="en-US" sz="3799" b="1" spc="75" dirty="0">
                  <a:latin typeface="Now"/>
                </a:rPr>
                <a:t>Club wide</a:t>
              </a:r>
            </a:p>
            <a:p>
              <a:pPr>
                <a:lnSpc>
                  <a:spcPts val="5319"/>
                </a:lnSpc>
              </a:pPr>
              <a:r>
                <a:rPr lang="en-US" sz="3799" b="1" spc="75" dirty="0">
                  <a:latin typeface="Now"/>
                </a:rPr>
                <a:t>Area wide</a:t>
              </a:r>
            </a:p>
            <a:p>
              <a:pPr>
                <a:lnSpc>
                  <a:spcPts val="5319"/>
                </a:lnSpc>
              </a:pPr>
              <a:r>
                <a:rPr lang="en-US" sz="3799" b="1" spc="75" dirty="0">
                  <a:latin typeface="Now"/>
                </a:rPr>
                <a:t>District wide</a:t>
              </a:r>
            </a:p>
            <a:p>
              <a:pPr>
                <a:lnSpc>
                  <a:spcPts val="5319"/>
                </a:lnSpc>
              </a:pPr>
              <a:r>
                <a:rPr lang="en-US" sz="3799" b="1" spc="75" dirty="0">
                  <a:latin typeface="Now"/>
                </a:rPr>
                <a:t>Multi District wide</a:t>
              </a:r>
            </a:p>
            <a:p>
              <a:pPr marL="0" lvl="0" indent="0">
                <a:lnSpc>
                  <a:spcPts val="5320"/>
                </a:lnSpc>
                <a:spcBef>
                  <a:spcPct val="0"/>
                </a:spcBef>
              </a:pPr>
              <a:r>
                <a:rPr lang="en-US" sz="3800" b="1" spc="76" dirty="0">
                  <a:latin typeface="Now"/>
                </a:rPr>
                <a:t>Global</a:t>
              </a:r>
            </a:p>
          </p:txBody>
        </p:sp>
      </p:grpSp>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0" y="419100"/>
            <a:ext cx="5494584" cy="8915400"/>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3680857">
            <a:off x="12845547" y="5092919"/>
            <a:ext cx="3707870" cy="2994105"/>
          </a:xfrm>
          <a:prstGeom prst="rect">
            <a:avLst/>
          </a:prstGeom>
        </p:spPr>
      </p:pic>
      <p:sp>
        <p:nvSpPr>
          <p:cNvPr id="7" name="TextBox 6"/>
          <p:cNvSpPr txBox="1"/>
          <p:nvPr/>
        </p:nvSpPr>
        <p:spPr>
          <a:xfrm>
            <a:off x="8382000" y="1943100"/>
            <a:ext cx="5562600" cy="1569660"/>
          </a:xfrm>
          <a:prstGeom prst="rect">
            <a:avLst/>
          </a:prstGeom>
          <a:noFill/>
        </p:spPr>
        <p:txBody>
          <a:bodyPr wrap="square" rtlCol="0">
            <a:spAutoFit/>
          </a:bodyPr>
          <a:lstStyle/>
          <a:p>
            <a:r>
              <a:rPr lang="en-US" sz="4800" b="1" dirty="0"/>
              <a:t>       Questions?</a:t>
            </a:r>
          </a:p>
          <a:p>
            <a:endParaRPr lang="en-US" sz="4800" b="1" dirty="0"/>
          </a:p>
        </p:txBody>
      </p:sp>
    </p:spTree>
    <p:extLst>
      <p:ext uri="{BB962C8B-B14F-4D97-AF65-F5344CB8AC3E}">
        <p14:creationId xmlns:p14="http://schemas.microsoft.com/office/powerpoint/2010/main" val="31634075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18"/>
          <p:cNvSpPr txBox="1">
            <a:spLocks noGrp="1"/>
          </p:cNvSpPr>
          <p:nvPr>
            <p:ph type="title"/>
          </p:nvPr>
        </p:nvSpPr>
        <p:spPr>
          <a:xfrm>
            <a:off x="571500" y="2"/>
            <a:ext cx="17259300" cy="2310063"/>
          </a:xfrm>
          <a:prstGeom prst="rect">
            <a:avLst/>
          </a:prstGeom>
          <a:noFill/>
          <a:ln>
            <a:noFill/>
          </a:ln>
        </p:spPr>
        <p:txBody>
          <a:bodyPr spcFirstLastPara="1" vert="horz" wrap="square" lIns="137138" tIns="0" rIns="137138" bIns="137138" rtlCol="0" anchor="b" anchorCtr="0">
            <a:normAutofit/>
          </a:bodyPr>
          <a:lstStyle/>
          <a:p>
            <a:r>
              <a:rPr lang="en-US">
                <a:latin typeface="Arial Narrow"/>
                <a:ea typeface="Arial Narrow"/>
                <a:cs typeface="Arial Narrow"/>
                <a:sym typeface="Arial Narrow"/>
              </a:rPr>
              <a:t>FEATURES OF A DISTRICT GRANT</a:t>
            </a:r>
            <a:endParaRPr/>
          </a:p>
        </p:txBody>
      </p:sp>
      <p:sp>
        <p:nvSpPr>
          <p:cNvPr id="1389" name="Google Shape;1389;p18"/>
          <p:cNvSpPr txBox="1">
            <a:spLocks noGrp="1"/>
          </p:cNvSpPr>
          <p:nvPr>
            <p:ph type="body" idx="1"/>
          </p:nvPr>
        </p:nvSpPr>
        <p:spPr>
          <a:xfrm>
            <a:off x="571499" y="3655217"/>
            <a:ext cx="17259299" cy="5755484"/>
          </a:xfrm>
          <a:prstGeom prst="rect">
            <a:avLst/>
          </a:prstGeom>
          <a:noFill/>
          <a:ln>
            <a:noFill/>
          </a:ln>
        </p:spPr>
        <p:txBody>
          <a:bodyPr spcFirstLastPara="1" vert="horz" wrap="square" lIns="137138" tIns="68550" rIns="137138" bIns="68550" rtlCol="0" anchor="t" anchorCtr="0">
            <a:normAutofit/>
          </a:bodyPr>
          <a:lstStyle/>
          <a:p>
            <a:pPr marL="514350" indent="-514350">
              <a:spcBef>
                <a:spcPts val="0"/>
              </a:spcBef>
              <a:buClr>
                <a:srgbClr val="585858"/>
              </a:buClr>
              <a:buSzPts val="2800"/>
              <a:buFont typeface="Arial"/>
              <a:buChar char="•"/>
            </a:pPr>
            <a:r>
              <a:rPr lang="en-US" sz="4200">
                <a:solidFill>
                  <a:srgbClr val="585858"/>
                </a:solidFill>
                <a:latin typeface="Georgia"/>
                <a:ea typeface="Georgia"/>
                <a:cs typeface="Georgia"/>
                <a:sym typeface="Georgia"/>
              </a:rPr>
              <a:t>A single block grant awarded annually for club and district projects</a:t>
            </a:r>
            <a:endParaRPr/>
          </a:p>
          <a:p>
            <a:pPr marL="514350" indent="-514350">
              <a:lnSpc>
                <a:spcPct val="200000"/>
              </a:lnSpc>
              <a:spcBef>
                <a:spcPts val="840"/>
              </a:spcBef>
              <a:buClr>
                <a:srgbClr val="585858"/>
              </a:buClr>
              <a:buSzPts val="2800"/>
              <a:buFont typeface="Arial"/>
              <a:buChar char="•"/>
            </a:pPr>
            <a:r>
              <a:rPr lang="en-US" sz="4200">
                <a:solidFill>
                  <a:srgbClr val="585858"/>
                </a:solidFill>
                <a:latin typeface="Georgia"/>
                <a:ea typeface="Georgia"/>
                <a:cs typeface="Georgia"/>
                <a:sym typeface="Georgia"/>
              </a:rPr>
              <a:t>Local or international activities</a:t>
            </a:r>
            <a:endParaRPr/>
          </a:p>
          <a:p>
            <a:pPr marL="514350" indent="-514350">
              <a:lnSpc>
                <a:spcPct val="200000"/>
              </a:lnSpc>
              <a:spcBef>
                <a:spcPts val="840"/>
              </a:spcBef>
              <a:buClr>
                <a:srgbClr val="585858"/>
              </a:buClr>
              <a:buSzPts val="2800"/>
              <a:buFont typeface="Arial"/>
              <a:buChar char="•"/>
            </a:pPr>
            <a:r>
              <a:rPr lang="en-US" sz="4200">
                <a:solidFill>
                  <a:srgbClr val="585858"/>
                </a:solidFill>
                <a:latin typeface="Georgia"/>
                <a:ea typeface="Georgia"/>
                <a:cs typeface="Georgia"/>
                <a:sym typeface="Georgia"/>
              </a:rPr>
              <a:t>Local decision making with broader guidelines</a:t>
            </a:r>
            <a:endParaRPr/>
          </a:p>
          <a:p>
            <a:pPr marL="514350" indent="-514350">
              <a:lnSpc>
                <a:spcPct val="200000"/>
              </a:lnSpc>
              <a:spcBef>
                <a:spcPts val="840"/>
              </a:spcBef>
              <a:buClr>
                <a:srgbClr val="585858"/>
              </a:buClr>
              <a:buSzPts val="2800"/>
              <a:buFont typeface="Arial"/>
              <a:buChar char="•"/>
            </a:pPr>
            <a:r>
              <a:rPr lang="en-US" sz="4200">
                <a:solidFill>
                  <a:srgbClr val="585858"/>
                </a:solidFill>
                <a:latin typeface="Georgia"/>
                <a:ea typeface="Georgia"/>
                <a:cs typeface="Georgia"/>
                <a:sym typeface="Georgia"/>
              </a:rPr>
              <a:t>Smaller activities and projects</a:t>
            </a:r>
            <a:endParaRPr/>
          </a:p>
        </p:txBody>
      </p:sp>
    </p:spTree>
    <p:extLst>
      <p:ext uri="{BB962C8B-B14F-4D97-AF65-F5344CB8AC3E}">
        <p14:creationId xmlns:p14="http://schemas.microsoft.com/office/powerpoint/2010/main" val="203101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1501" y="0"/>
            <a:ext cx="18288000" cy="10287000"/>
          </a:xfrm>
          <a:prstGeom prst="rect">
            <a:avLst/>
          </a:prstGeom>
        </p:spPr>
      </p:pic>
      <p:sp>
        <p:nvSpPr>
          <p:cNvPr id="3" name="TextBox 3"/>
          <p:cNvSpPr txBox="1"/>
          <p:nvPr/>
        </p:nvSpPr>
        <p:spPr>
          <a:xfrm rot="-343219">
            <a:off x="6125665" y="3567916"/>
            <a:ext cx="6012596" cy="2428954"/>
          </a:xfrm>
          <a:prstGeom prst="rect">
            <a:avLst/>
          </a:prstGeom>
        </p:spPr>
        <p:txBody>
          <a:bodyPr lIns="0" tIns="0" rIns="0" bIns="0" rtlCol="0" anchor="t">
            <a:spAutoFit/>
          </a:bodyPr>
          <a:lstStyle/>
          <a:p>
            <a:pPr marL="0" lvl="0" indent="0" algn="ctr">
              <a:lnSpc>
                <a:spcPts val="19930"/>
              </a:lnSpc>
              <a:spcBef>
                <a:spcPct val="0"/>
              </a:spcBef>
            </a:pPr>
            <a:r>
              <a:rPr lang="en-US" sz="14235" dirty="0">
                <a:solidFill>
                  <a:srgbClr val="FFFFFF"/>
                </a:solidFill>
                <a:latin typeface="League Spartan"/>
              </a:rPr>
              <a:t>Step</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313709">
            <a:off x="8467050" y="2583336"/>
            <a:ext cx="1353899" cy="3952990"/>
          </a:xfrm>
          <a:prstGeom prst="rect">
            <a:avLst/>
          </a:prstGeom>
        </p:spPr>
      </p:pic>
      <p:pic>
        <p:nvPicPr>
          <p:cNvPr id="5" name="Picture 5"/>
          <p:cNvPicPr>
            <a:picLocks noChangeAspect="1"/>
          </p:cNvPicPr>
          <p:nvPr/>
        </p:nvPicPr>
        <p:blipFill>
          <a:blip r:embed="rId4" cstate="email">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4705259" y="4100516"/>
            <a:ext cx="503234" cy="459315"/>
          </a:xfrm>
          <a:prstGeom prst="rect">
            <a:avLst/>
          </a:prstGeom>
        </p:spPr>
      </p:pic>
      <p:pic>
        <p:nvPicPr>
          <p:cNvPr id="6" name="Picture 6"/>
          <p:cNvPicPr>
            <a:picLocks noChangeAspect="1"/>
          </p:cNvPicPr>
          <p:nvPr/>
        </p:nvPicPr>
        <p:blipFill>
          <a:blip r:embed="rId4" cstate="email">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7083879" y="1627415"/>
            <a:ext cx="503234" cy="459315"/>
          </a:xfrm>
          <a:prstGeom prst="rect">
            <a:avLst/>
          </a:prstGeom>
        </p:spPr>
      </p:pic>
      <p:pic>
        <p:nvPicPr>
          <p:cNvPr id="7" name="Picture 7"/>
          <p:cNvPicPr>
            <a:picLocks noChangeAspect="1"/>
          </p:cNvPicPr>
          <p:nvPr/>
        </p:nvPicPr>
        <p:blipFill>
          <a:blip r:embed="rId4" cstate="email">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2408969" y="5831314"/>
            <a:ext cx="503234" cy="459315"/>
          </a:xfrm>
          <a:prstGeom prst="rect">
            <a:avLst/>
          </a:prstGeom>
        </p:spPr>
      </p:pic>
      <p:pic>
        <p:nvPicPr>
          <p:cNvPr id="8"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988629" y="1857073"/>
            <a:ext cx="1671957" cy="1762273"/>
          </a:xfrm>
          <a:prstGeom prst="rect">
            <a:avLst/>
          </a:prstGeom>
        </p:spPr>
      </p:pic>
      <p:grpSp>
        <p:nvGrpSpPr>
          <p:cNvPr id="9" name="Group 9"/>
          <p:cNvGrpSpPr/>
          <p:nvPr/>
        </p:nvGrpSpPr>
        <p:grpSpPr>
          <a:xfrm>
            <a:off x="4956876" y="7071692"/>
            <a:ext cx="8675405" cy="1346280"/>
            <a:chOff x="0" y="0"/>
            <a:chExt cx="11567207" cy="1795040"/>
          </a:xfrm>
        </p:grpSpPr>
        <p:grpSp>
          <p:nvGrpSpPr>
            <p:cNvPr id="10" name="Group 10"/>
            <p:cNvGrpSpPr/>
            <p:nvPr/>
          </p:nvGrpSpPr>
          <p:grpSpPr>
            <a:xfrm>
              <a:off x="0" y="0"/>
              <a:ext cx="11567207" cy="1175657"/>
              <a:chOff x="0" y="0"/>
              <a:chExt cx="18830628" cy="1913890"/>
            </a:xfrm>
          </p:grpSpPr>
          <p:sp>
            <p:nvSpPr>
              <p:cNvPr id="11" name="Freeform 11"/>
              <p:cNvSpPr/>
              <p:nvPr/>
            </p:nvSpPr>
            <p:spPr>
              <a:xfrm>
                <a:off x="0" y="0"/>
                <a:ext cx="18830627" cy="1913890"/>
              </a:xfrm>
              <a:custGeom>
                <a:avLst/>
                <a:gdLst/>
                <a:ahLst/>
                <a:cxnLst/>
                <a:rect l="l" t="t" r="r" b="b"/>
                <a:pathLst>
                  <a:path w="18830627" h="1913890">
                    <a:moveTo>
                      <a:pt x="18706168" y="59690"/>
                    </a:moveTo>
                    <a:cubicBezTo>
                      <a:pt x="18741727" y="59690"/>
                      <a:pt x="18770938" y="88900"/>
                      <a:pt x="18770938" y="124460"/>
                    </a:cubicBezTo>
                    <a:lnTo>
                      <a:pt x="18770938" y="1789430"/>
                    </a:lnTo>
                    <a:cubicBezTo>
                      <a:pt x="18770938" y="1824990"/>
                      <a:pt x="18741727" y="1854200"/>
                      <a:pt x="18706168" y="1854200"/>
                    </a:cubicBezTo>
                    <a:lnTo>
                      <a:pt x="124460" y="1854200"/>
                    </a:lnTo>
                    <a:cubicBezTo>
                      <a:pt x="88900" y="1854200"/>
                      <a:pt x="59690" y="1824990"/>
                      <a:pt x="59690" y="1789430"/>
                    </a:cubicBezTo>
                    <a:lnTo>
                      <a:pt x="59690" y="124460"/>
                    </a:lnTo>
                    <a:cubicBezTo>
                      <a:pt x="59690" y="88900"/>
                      <a:pt x="88900" y="59690"/>
                      <a:pt x="124460" y="59690"/>
                    </a:cubicBezTo>
                    <a:lnTo>
                      <a:pt x="18706168" y="59690"/>
                    </a:lnTo>
                    <a:moveTo>
                      <a:pt x="18706168" y="0"/>
                    </a:moveTo>
                    <a:lnTo>
                      <a:pt x="124460" y="0"/>
                    </a:lnTo>
                    <a:cubicBezTo>
                      <a:pt x="55880" y="0"/>
                      <a:pt x="0" y="55880"/>
                      <a:pt x="0" y="124460"/>
                    </a:cubicBezTo>
                    <a:lnTo>
                      <a:pt x="0" y="1789430"/>
                    </a:lnTo>
                    <a:cubicBezTo>
                      <a:pt x="0" y="1858010"/>
                      <a:pt x="55880" y="1913890"/>
                      <a:pt x="124460" y="1913890"/>
                    </a:cubicBezTo>
                    <a:lnTo>
                      <a:pt x="18706168" y="1913890"/>
                    </a:lnTo>
                    <a:cubicBezTo>
                      <a:pt x="18774749" y="1913890"/>
                      <a:pt x="18830627" y="1858010"/>
                      <a:pt x="18830627" y="1789430"/>
                    </a:cubicBezTo>
                    <a:lnTo>
                      <a:pt x="18830627" y="124460"/>
                    </a:lnTo>
                    <a:cubicBezTo>
                      <a:pt x="18830627" y="55880"/>
                      <a:pt x="18774749" y="0"/>
                      <a:pt x="18706168" y="0"/>
                    </a:cubicBezTo>
                    <a:close/>
                  </a:path>
                </a:pathLst>
              </a:custGeom>
              <a:solidFill>
                <a:srgbClr val="FFFFFF"/>
              </a:solidFill>
            </p:spPr>
          </p:sp>
        </p:grpSp>
        <p:sp>
          <p:nvSpPr>
            <p:cNvPr id="12" name="TextBox 12"/>
            <p:cNvSpPr txBox="1"/>
            <p:nvPr/>
          </p:nvSpPr>
          <p:spPr>
            <a:xfrm>
              <a:off x="451788" y="158780"/>
              <a:ext cx="10663631" cy="1636260"/>
            </a:xfrm>
            <a:prstGeom prst="rect">
              <a:avLst/>
            </a:prstGeom>
          </p:spPr>
          <p:txBody>
            <a:bodyPr lIns="0" tIns="0" rIns="0" bIns="0" rtlCol="0" anchor="t">
              <a:spAutoFit/>
            </a:bodyPr>
            <a:lstStyle/>
            <a:p>
              <a:pPr algn="ctr">
                <a:lnSpc>
                  <a:spcPts val="5040"/>
                </a:lnSpc>
              </a:pPr>
              <a:r>
                <a:rPr lang="en-US" sz="3600" dirty="0">
                  <a:solidFill>
                    <a:srgbClr val="FFFFFF"/>
                  </a:solidFill>
                  <a:latin typeface="Open Sauce"/>
                </a:rPr>
                <a:t>Decide on your goals and $ amount</a:t>
              </a:r>
            </a:p>
            <a:p>
              <a:pPr algn="ctr">
                <a:lnSpc>
                  <a:spcPts val="5040"/>
                </a:lnSpc>
              </a:pPr>
              <a:endParaRPr lang="en-US" sz="3600" dirty="0">
                <a:solidFill>
                  <a:srgbClr val="FFFFFF"/>
                </a:solidFill>
                <a:latin typeface="Open Sauce"/>
              </a:endParaRPr>
            </a:p>
          </p:txBody>
        </p:sp>
      </p:grpSp>
    </p:spTree>
    <p:extLst>
      <p:ext uri="{BB962C8B-B14F-4D97-AF65-F5344CB8AC3E}">
        <p14:creationId xmlns:p14="http://schemas.microsoft.com/office/powerpoint/2010/main" val="116027020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97222" y="1949786"/>
            <a:ext cx="2441015" cy="2532831"/>
          </a:xfrm>
          <a:prstGeom prst="rect">
            <a:avLst/>
          </a:prstGeom>
        </p:spPr>
      </p:pic>
      <p:sp>
        <p:nvSpPr>
          <p:cNvPr id="4" name="TextBox 4"/>
          <p:cNvSpPr txBox="1"/>
          <p:nvPr/>
        </p:nvSpPr>
        <p:spPr>
          <a:xfrm rot="-343219">
            <a:off x="6125665" y="3567916"/>
            <a:ext cx="6012596" cy="2428954"/>
          </a:xfrm>
          <a:prstGeom prst="rect">
            <a:avLst/>
          </a:prstGeom>
        </p:spPr>
        <p:txBody>
          <a:bodyPr lIns="0" tIns="0" rIns="0" bIns="0" rtlCol="0" anchor="t">
            <a:spAutoFit/>
          </a:bodyPr>
          <a:lstStyle/>
          <a:p>
            <a:pPr marL="0" lvl="0" indent="0" algn="ctr">
              <a:lnSpc>
                <a:spcPts val="19930"/>
              </a:lnSpc>
              <a:spcBef>
                <a:spcPct val="0"/>
              </a:spcBef>
            </a:pPr>
            <a:r>
              <a:rPr lang="en-US" sz="14235" dirty="0">
                <a:solidFill>
                  <a:srgbClr val="FFFFFF"/>
                </a:solidFill>
                <a:latin typeface="League Spartan"/>
              </a:rPr>
              <a:t>Step</a:t>
            </a:r>
          </a:p>
        </p:txBody>
      </p:sp>
      <p:grpSp>
        <p:nvGrpSpPr>
          <p:cNvPr id="5" name="Group 5"/>
          <p:cNvGrpSpPr/>
          <p:nvPr/>
        </p:nvGrpSpPr>
        <p:grpSpPr>
          <a:xfrm>
            <a:off x="4956876" y="7071692"/>
            <a:ext cx="8675405" cy="1346280"/>
            <a:chOff x="0" y="0"/>
            <a:chExt cx="11567207" cy="1795040"/>
          </a:xfrm>
        </p:grpSpPr>
        <p:grpSp>
          <p:nvGrpSpPr>
            <p:cNvPr id="6" name="Group 6"/>
            <p:cNvGrpSpPr/>
            <p:nvPr/>
          </p:nvGrpSpPr>
          <p:grpSpPr>
            <a:xfrm>
              <a:off x="0" y="0"/>
              <a:ext cx="11567207" cy="1175657"/>
              <a:chOff x="0" y="0"/>
              <a:chExt cx="18830628" cy="1913890"/>
            </a:xfrm>
          </p:grpSpPr>
          <p:sp>
            <p:nvSpPr>
              <p:cNvPr id="7" name="Freeform 7"/>
              <p:cNvSpPr/>
              <p:nvPr/>
            </p:nvSpPr>
            <p:spPr>
              <a:xfrm>
                <a:off x="0" y="0"/>
                <a:ext cx="18830627" cy="1913890"/>
              </a:xfrm>
              <a:custGeom>
                <a:avLst/>
                <a:gdLst/>
                <a:ahLst/>
                <a:cxnLst/>
                <a:rect l="l" t="t" r="r" b="b"/>
                <a:pathLst>
                  <a:path w="18830627" h="1913890">
                    <a:moveTo>
                      <a:pt x="18706168" y="59690"/>
                    </a:moveTo>
                    <a:cubicBezTo>
                      <a:pt x="18741727" y="59690"/>
                      <a:pt x="18770938" y="88900"/>
                      <a:pt x="18770938" y="124460"/>
                    </a:cubicBezTo>
                    <a:lnTo>
                      <a:pt x="18770938" y="1789430"/>
                    </a:lnTo>
                    <a:cubicBezTo>
                      <a:pt x="18770938" y="1824990"/>
                      <a:pt x="18741727" y="1854200"/>
                      <a:pt x="18706168" y="1854200"/>
                    </a:cubicBezTo>
                    <a:lnTo>
                      <a:pt x="124460" y="1854200"/>
                    </a:lnTo>
                    <a:cubicBezTo>
                      <a:pt x="88900" y="1854200"/>
                      <a:pt x="59690" y="1824990"/>
                      <a:pt x="59690" y="1789430"/>
                    </a:cubicBezTo>
                    <a:lnTo>
                      <a:pt x="59690" y="124460"/>
                    </a:lnTo>
                    <a:cubicBezTo>
                      <a:pt x="59690" y="88900"/>
                      <a:pt x="88900" y="59690"/>
                      <a:pt x="124460" y="59690"/>
                    </a:cubicBezTo>
                    <a:lnTo>
                      <a:pt x="18706168" y="59690"/>
                    </a:lnTo>
                    <a:moveTo>
                      <a:pt x="18706168" y="0"/>
                    </a:moveTo>
                    <a:lnTo>
                      <a:pt x="124460" y="0"/>
                    </a:lnTo>
                    <a:cubicBezTo>
                      <a:pt x="55880" y="0"/>
                      <a:pt x="0" y="55880"/>
                      <a:pt x="0" y="124460"/>
                    </a:cubicBezTo>
                    <a:lnTo>
                      <a:pt x="0" y="1789430"/>
                    </a:lnTo>
                    <a:cubicBezTo>
                      <a:pt x="0" y="1858010"/>
                      <a:pt x="55880" y="1913890"/>
                      <a:pt x="124460" y="1913890"/>
                    </a:cubicBezTo>
                    <a:lnTo>
                      <a:pt x="18706168" y="1913890"/>
                    </a:lnTo>
                    <a:cubicBezTo>
                      <a:pt x="18774749" y="1913890"/>
                      <a:pt x="18830627" y="1858010"/>
                      <a:pt x="18830627" y="1789430"/>
                    </a:cubicBezTo>
                    <a:lnTo>
                      <a:pt x="18830627" y="124460"/>
                    </a:lnTo>
                    <a:cubicBezTo>
                      <a:pt x="18830627" y="55880"/>
                      <a:pt x="18774749" y="0"/>
                      <a:pt x="18706168" y="0"/>
                    </a:cubicBezTo>
                    <a:close/>
                  </a:path>
                </a:pathLst>
              </a:custGeom>
              <a:solidFill>
                <a:srgbClr val="FFFFFF"/>
              </a:solidFill>
            </p:spPr>
          </p:sp>
        </p:grpSp>
        <p:sp>
          <p:nvSpPr>
            <p:cNvPr id="8" name="TextBox 8"/>
            <p:cNvSpPr txBox="1"/>
            <p:nvPr/>
          </p:nvSpPr>
          <p:spPr>
            <a:xfrm>
              <a:off x="451788" y="158780"/>
              <a:ext cx="10663631" cy="1636260"/>
            </a:xfrm>
            <a:prstGeom prst="rect">
              <a:avLst/>
            </a:prstGeom>
          </p:spPr>
          <p:txBody>
            <a:bodyPr lIns="0" tIns="0" rIns="0" bIns="0" rtlCol="0" anchor="t">
              <a:spAutoFit/>
            </a:bodyPr>
            <a:lstStyle/>
            <a:p>
              <a:pPr algn="ctr">
                <a:lnSpc>
                  <a:spcPts val="5040"/>
                </a:lnSpc>
              </a:pPr>
              <a:r>
                <a:rPr lang="en-US" sz="3600" b="1" dirty="0">
                  <a:latin typeface="Open Sauce"/>
                </a:rPr>
                <a:t>What is your area of focus?</a:t>
              </a:r>
            </a:p>
            <a:p>
              <a:pPr algn="ctr">
                <a:lnSpc>
                  <a:spcPts val="5040"/>
                </a:lnSpc>
              </a:pPr>
              <a:endParaRPr lang="en-US" sz="3600" dirty="0">
                <a:solidFill>
                  <a:srgbClr val="FFFFFF"/>
                </a:solidFill>
                <a:latin typeface="Open Sauce"/>
              </a:endParaRPr>
            </a:p>
          </p:txBody>
        </p:sp>
      </p:grpSp>
      <p:pic>
        <p:nvPicPr>
          <p:cNvPr id="9"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712682" y="2661197"/>
            <a:ext cx="2529930" cy="3797268"/>
          </a:xfrm>
          <a:prstGeom prst="rect">
            <a:avLst/>
          </a:prstGeom>
        </p:spPr>
      </p:pic>
      <p:pic>
        <p:nvPicPr>
          <p:cNvPr id="10" name="Picture 10"/>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4145605" y="5539835"/>
            <a:ext cx="503234" cy="459315"/>
          </a:xfrm>
          <a:prstGeom prst="rect">
            <a:avLst/>
          </a:prstGeom>
        </p:spPr>
      </p:pic>
      <p:pic>
        <p:nvPicPr>
          <p:cNvPr id="11" name="Picture 11"/>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422326" y="5999150"/>
            <a:ext cx="503234" cy="459315"/>
          </a:xfrm>
          <a:prstGeom prst="rect">
            <a:avLst/>
          </a:prstGeom>
        </p:spPr>
      </p:pic>
      <p:pic>
        <p:nvPicPr>
          <p:cNvPr id="12" name="Picture 12"/>
          <p:cNvPicPr>
            <a:picLocks noChangeAspect="1"/>
          </p:cNvPicPr>
          <p:nvPr/>
        </p:nvPicPr>
        <p:blipFill>
          <a:blip r:embed="rId5" cstate="email">
            <a:alphaModFix amt="51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1122709" y="1028700"/>
            <a:ext cx="503234" cy="459315"/>
          </a:xfrm>
          <a:prstGeom prst="rect">
            <a:avLst/>
          </a:prstGeom>
        </p:spPr>
      </p:pic>
    </p:spTree>
    <p:extLst>
      <p:ext uri="{BB962C8B-B14F-4D97-AF65-F5344CB8AC3E}">
        <p14:creationId xmlns:p14="http://schemas.microsoft.com/office/powerpoint/2010/main" val="3823883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sp>
        <p:nvSpPr>
          <p:cNvPr id="3" name="TextBox 3"/>
          <p:cNvSpPr txBox="1"/>
          <p:nvPr/>
        </p:nvSpPr>
        <p:spPr>
          <a:xfrm>
            <a:off x="1746153" y="2324886"/>
            <a:ext cx="14213183" cy="6001643"/>
          </a:xfrm>
          <a:prstGeom prst="rect">
            <a:avLst/>
          </a:prstGeom>
        </p:spPr>
        <p:txBody>
          <a:bodyPr lIns="0" tIns="0" rIns="0" bIns="0" rtlCol="0" anchor="t">
            <a:spAutoFit/>
          </a:bodyPr>
          <a:lstStyle/>
          <a:p>
            <a:pPr marL="0" lvl="0" indent="0" algn="ctr">
              <a:lnSpc>
                <a:spcPts val="5156"/>
              </a:lnSpc>
              <a:spcBef>
                <a:spcPct val="0"/>
              </a:spcBef>
            </a:pPr>
            <a:r>
              <a:rPr lang="en-US" sz="4400" b="1" dirty="0">
                <a:solidFill>
                  <a:srgbClr val="FFFFFF"/>
                </a:solidFill>
                <a:latin typeface="Open Sauce"/>
              </a:rPr>
              <a:t>Prepare some background for why you chose </a:t>
            </a:r>
          </a:p>
          <a:p>
            <a:pPr marL="0" lvl="0" indent="0" algn="ctr">
              <a:lnSpc>
                <a:spcPts val="5156"/>
              </a:lnSpc>
              <a:spcBef>
                <a:spcPct val="0"/>
              </a:spcBef>
            </a:pPr>
            <a:r>
              <a:rPr lang="en-US" sz="4400" b="1" dirty="0">
                <a:solidFill>
                  <a:srgbClr val="FFFFFF"/>
                </a:solidFill>
                <a:latin typeface="Open Sauce"/>
              </a:rPr>
              <a:t>the topic for a Grant</a:t>
            </a:r>
          </a:p>
          <a:p>
            <a:pPr marL="0" lvl="0" indent="0" algn="ctr">
              <a:lnSpc>
                <a:spcPts val="5156"/>
              </a:lnSpc>
              <a:spcBef>
                <a:spcPct val="0"/>
              </a:spcBef>
            </a:pPr>
            <a:endParaRPr lang="en-US" sz="4400" b="1" dirty="0">
              <a:solidFill>
                <a:srgbClr val="FFFFFF"/>
              </a:solidFill>
              <a:latin typeface="Open Sauce"/>
            </a:endParaRPr>
          </a:p>
          <a:p>
            <a:pPr marL="0" lvl="0" indent="0" algn="ctr">
              <a:lnSpc>
                <a:spcPts val="5156"/>
              </a:lnSpc>
              <a:spcBef>
                <a:spcPct val="0"/>
              </a:spcBef>
            </a:pPr>
            <a:r>
              <a:rPr lang="en-US" sz="4400" b="1" dirty="0">
                <a:solidFill>
                  <a:srgbClr val="FFFFFF"/>
                </a:solidFill>
                <a:latin typeface="Open Sauce"/>
              </a:rPr>
              <a:t>What do you see in your community?</a:t>
            </a:r>
          </a:p>
          <a:p>
            <a:pPr marL="0" lvl="0" indent="0" algn="ctr">
              <a:lnSpc>
                <a:spcPts val="5156"/>
              </a:lnSpc>
              <a:spcBef>
                <a:spcPct val="0"/>
              </a:spcBef>
            </a:pPr>
            <a:endParaRPr lang="en-US" sz="4400" b="1" dirty="0">
              <a:solidFill>
                <a:srgbClr val="FFFFFF"/>
              </a:solidFill>
              <a:latin typeface="Open Sauce"/>
            </a:endParaRPr>
          </a:p>
          <a:p>
            <a:pPr marL="0" lvl="0" indent="0" algn="ctr">
              <a:lnSpc>
                <a:spcPts val="5156"/>
              </a:lnSpc>
              <a:spcBef>
                <a:spcPct val="0"/>
              </a:spcBef>
            </a:pPr>
            <a:r>
              <a:rPr lang="en-US" sz="4400" b="1" dirty="0">
                <a:solidFill>
                  <a:srgbClr val="FFFFFF"/>
                </a:solidFill>
                <a:latin typeface="Open Sauce"/>
              </a:rPr>
              <a:t>What effects does the issue have in your area?</a:t>
            </a:r>
          </a:p>
          <a:p>
            <a:pPr marL="0" lvl="0" indent="0" algn="ctr">
              <a:lnSpc>
                <a:spcPts val="5156"/>
              </a:lnSpc>
              <a:spcBef>
                <a:spcPct val="0"/>
              </a:spcBef>
            </a:pPr>
            <a:endParaRPr lang="en-US" sz="4400" b="1" dirty="0">
              <a:solidFill>
                <a:srgbClr val="FFFFFF"/>
              </a:solidFill>
              <a:latin typeface="Open Sauce"/>
            </a:endParaRPr>
          </a:p>
          <a:p>
            <a:pPr marL="0" lvl="0" indent="0" algn="ctr">
              <a:lnSpc>
                <a:spcPts val="5156"/>
              </a:lnSpc>
              <a:spcBef>
                <a:spcPct val="0"/>
              </a:spcBef>
            </a:pPr>
            <a:r>
              <a:rPr lang="en-US" sz="4400" b="1" dirty="0">
                <a:solidFill>
                  <a:srgbClr val="FFFFFF"/>
                </a:solidFill>
                <a:latin typeface="Open Sauce"/>
              </a:rPr>
              <a:t>Why do you want to help?</a:t>
            </a:r>
          </a:p>
          <a:p>
            <a:pPr marL="0" lvl="0" indent="0" algn="ctr">
              <a:lnSpc>
                <a:spcPts val="5156"/>
              </a:lnSpc>
              <a:spcBef>
                <a:spcPct val="0"/>
              </a:spcBef>
            </a:pPr>
            <a:endParaRPr lang="en-US" sz="3683" dirty="0">
              <a:solidFill>
                <a:srgbClr val="FFFFFF"/>
              </a:solidFill>
              <a:latin typeface="Open Sauce"/>
            </a:endParaRP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959372">
            <a:off x="14931936" y="347899"/>
            <a:ext cx="2984516" cy="3092762"/>
          </a:xfrm>
          <a:prstGeom prst="rect">
            <a:avLst/>
          </a:prstGeom>
        </p:spPr>
      </p:pic>
      <p:pic>
        <p:nvPicPr>
          <p:cNvPr id="5" name="Picture 5"/>
          <p:cNvPicPr>
            <a:picLocks noChangeAspect="1"/>
          </p:cNvPicPr>
          <p:nvPr/>
        </p:nvPicPr>
        <p:blipFill>
          <a:blip r:embed="rId4" cstate="email">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flipH="1">
            <a:off x="3237039" y="1195671"/>
            <a:ext cx="503234" cy="459315"/>
          </a:xfrm>
          <a:prstGeom prst="rect">
            <a:avLst/>
          </a:prstGeom>
        </p:spPr>
      </p:pic>
      <p:pic>
        <p:nvPicPr>
          <p:cNvPr id="6" name="Picture 6"/>
          <p:cNvPicPr>
            <a:picLocks noChangeAspect="1"/>
          </p:cNvPicPr>
          <p:nvPr/>
        </p:nvPicPr>
        <p:blipFill>
          <a:blip r:embed="rId4" cstate="email">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028700" y="4395455"/>
            <a:ext cx="503234" cy="459315"/>
          </a:xfrm>
          <a:prstGeom prst="rect">
            <a:avLst/>
          </a:prstGeom>
        </p:spPr>
      </p:pic>
      <p:pic>
        <p:nvPicPr>
          <p:cNvPr id="7" name="Picture 7"/>
          <p:cNvPicPr>
            <a:picLocks noChangeAspect="1"/>
          </p:cNvPicPr>
          <p:nvPr/>
        </p:nvPicPr>
        <p:blipFill>
          <a:blip r:embed="rId4" cstate="email">
            <a:alphaModFix amt="51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flipH="1">
            <a:off x="15456103" y="7783286"/>
            <a:ext cx="503234" cy="459315"/>
          </a:xfrm>
          <a:prstGeom prst="rect">
            <a:avLst/>
          </a:prstGeom>
        </p:spPr>
      </p:pic>
      <p:pic>
        <p:nvPicPr>
          <p:cNvPr id="8"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852657">
            <a:off x="168999" y="6169599"/>
            <a:ext cx="3589913" cy="3686688"/>
          </a:xfrm>
          <a:prstGeom prst="rect">
            <a:avLst/>
          </a:prstGeom>
        </p:spPr>
      </p:pic>
    </p:spTree>
    <p:extLst>
      <p:ext uri="{BB962C8B-B14F-4D97-AF65-F5344CB8AC3E}">
        <p14:creationId xmlns:p14="http://schemas.microsoft.com/office/powerpoint/2010/main" val="297886710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pic>
        <p:nvPicPr>
          <p:cNvPr id="3" name="Picture 3"/>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8802146" y="569385"/>
            <a:ext cx="503234" cy="459315"/>
          </a:xfrm>
          <a:prstGeom prst="rect">
            <a:avLst/>
          </a:prstGeom>
        </p:spPr>
      </p:pic>
      <p:pic>
        <p:nvPicPr>
          <p:cNvPr id="4" name="Picture 4"/>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530055" y="9028642"/>
            <a:ext cx="503234" cy="459315"/>
          </a:xfrm>
          <a:prstGeom prst="rect">
            <a:avLst/>
          </a:prstGeom>
        </p:spPr>
      </p:pic>
      <p:pic>
        <p:nvPicPr>
          <p:cNvPr id="5" name="Picture 5"/>
          <p:cNvPicPr>
            <a:picLocks noChangeAspect="1"/>
          </p:cNvPicPr>
          <p:nvPr/>
        </p:nvPicPr>
        <p:blipFill>
          <a:blip r:embed="rId3" cstate="email">
            <a:alphaModFix amt="51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7259300" y="3015301"/>
            <a:ext cx="503234" cy="459315"/>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966074">
            <a:off x="15345589" y="232900"/>
            <a:ext cx="2828849" cy="2050916"/>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072594">
            <a:off x="7749761" y="7791754"/>
            <a:ext cx="2968952" cy="1900129"/>
          </a:xfrm>
          <a:prstGeom prst="rect">
            <a:avLst/>
          </a:prstGeom>
        </p:spPr>
      </p:pic>
      <p:sp>
        <p:nvSpPr>
          <p:cNvPr id="8" name="TextBox 8"/>
          <p:cNvSpPr txBox="1"/>
          <p:nvPr/>
        </p:nvSpPr>
        <p:spPr>
          <a:xfrm>
            <a:off x="1680487" y="1028700"/>
            <a:ext cx="7370138" cy="9966831"/>
          </a:xfrm>
          <a:prstGeom prst="rect">
            <a:avLst/>
          </a:prstGeom>
        </p:spPr>
        <p:txBody>
          <a:bodyPr wrap="square" lIns="0" tIns="0" rIns="0" bIns="0" rtlCol="0" anchor="t">
            <a:spAutoFit/>
          </a:bodyPr>
          <a:lstStyle/>
          <a:p>
            <a:pPr marL="657508" lvl="1" indent="-328754">
              <a:lnSpc>
                <a:spcPct val="200000"/>
              </a:lnSpc>
              <a:buFont typeface="Arial"/>
              <a:buChar char="•"/>
            </a:pPr>
            <a:r>
              <a:rPr lang="en-US" sz="3200" b="1" dirty="0">
                <a:latin typeface="Open Sauce"/>
              </a:rPr>
              <a:t>Increase impact</a:t>
            </a:r>
          </a:p>
          <a:p>
            <a:pPr marL="657508" lvl="1" indent="-328754">
              <a:lnSpc>
                <a:spcPct val="200000"/>
              </a:lnSpc>
              <a:buFont typeface="Arial"/>
              <a:buChar char="•"/>
            </a:pPr>
            <a:r>
              <a:rPr lang="en-US" sz="3200" b="1" dirty="0">
                <a:latin typeface="Open Sauce"/>
              </a:rPr>
              <a:t>Extend reach by joining hands and contributions</a:t>
            </a:r>
          </a:p>
          <a:p>
            <a:pPr marL="657508" lvl="1" indent="-328754">
              <a:lnSpc>
                <a:spcPct val="200000"/>
              </a:lnSpc>
              <a:buFont typeface="Arial"/>
              <a:buChar char="•"/>
            </a:pPr>
            <a:r>
              <a:rPr lang="en-US" sz="3200" b="1" dirty="0">
                <a:latin typeface="Open Sauce"/>
              </a:rPr>
              <a:t>Million dollar dinner and giving to the Foundation</a:t>
            </a:r>
          </a:p>
          <a:p>
            <a:pPr marL="657508" lvl="1" indent="-328754">
              <a:lnSpc>
                <a:spcPct val="200000"/>
              </a:lnSpc>
              <a:buFont typeface="Arial"/>
              <a:buChar char="•"/>
            </a:pPr>
            <a:r>
              <a:rPr lang="en-US" sz="3200" b="1" dirty="0" err="1">
                <a:latin typeface="Open Sauce"/>
              </a:rPr>
              <a:t>Rotaract</a:t>
            </a:r>
            <a:r>
              <a:rPr lang="en-US" sz="3200" b="1" dirty="0">
                <a:latin typeface="Open Sauce"/>
              </a:rPr>
              <a:t> can apply and join every major committee</a:t>
            </a:r>
          </a:p>
          <a:p>
            <a:pPr marL="657508" lvl="1" indent="-328754">
              <a:lnSpc>
                <a:spcPct val="200000"/>
              </a:lnSpc>
              <a:buFont typeface="Arial"/>
              <a:buChar char="•"/>
            </a:pPr>
            <a:r>
              <a:rPr lang="en-US" sz="3200" b="1" dirty="0">
                <a:latin typeface="Open Sauce"/>
              </a:rPr>
              <a:t>Disaster response RI grants without match</a:t>
            </a:r>
          </a:p>
          <a:p>
            <a:pPr>
              <a:lnSpc>
                <a:spcPts val="4263"/>
              </a:lnSpc>
            </a:pPr>
            <a:endParaRPr lang="en-US" sz="3045" dirty="0">
              <a:solidFill>
                <a:srgbClr val="FFFFFF"/>
              </a:solidFill>
              <a:latin typeface="Open Sauce"/>
            </a:endParaRPr>
          </a:p>
          <a:p>
            <a:pPr marL="0" lvl="0" indent="0">
              <a:lnSpc>
                <a:spcPts val="4263"/>
              </a:lnSpc>
              <a:spcBef>
                <a:spcPct val="0"/>
              </a:spcBef>
            </a:pPr>
            <a:endParaRPr lang="en-US" sz="3045" dirty="0">
              <a:solidFill>
                <a:srgbClr val="FFFFFF"/>
              </a:solidFill>
              <a:latin typeface="Open Sauce"/>
            </a:endParaRPr>
          </a:p>
        </p:txBody>
      </p:sp>
      <p:grpSp>
        <p:nvGrpSpPr>
          <p:cNvPr id="9" name="Group 9"/>
          <p:cNvGrpSpPr>
            <a:grpSpLocks noChangeAspect="1"/>
          </p:cNvGrpSpPr>
          <p:nvPr/>
        </p:nvGrpSpPr>
        <p:grpSpPr>
          <a:xfrm>
            <a:off x="9576091" y="1517955"/>
            <a:ext cx="7251118" cy="725108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cstate="email">
                <a:extLst>
                  <a:ext uri="{28A0092B-C50C-407E-A947-70E740481C1C}">
                    <a14:useLocalDpi xmlns:a14="http://schemas.microsoft.com/office/drawing/2010/main"/>
                  </a:ext>
                </a:extLst>
              </a:blip>
              <a:stretch>
                <a:fillRect/>
              </a:stretch>
            </a:blipFill>
          </p:spPr>
        </p:sp>
      </p:grpSp>
    </p:spTree>
    <p:extLst>
      <p:ext uri="{BB962C8B-B14F-4D97-AF65-F5344CB8AC3E}">
        <p14:creationId xmlns:p14="http://schemas.microsoft.com/office/powerpoint/2010/main" val="104648536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1187</Words>
  <Application>Microsoft Office PowerPoint</Application>
  <PresentationFormat>Custom</PresentationFormat>
  <Paragraphs>167</Paragraphs>
  <Slides>43</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Open Sauce</vt:lpstr>
      <vt:lpstr>Calibri</vt:lpstr>
      <vt:lpstr>Montserrat Bold</vt:lpstr>
      <vt:lpstr>DM Serif Display</vt:lpstr>
      <vt:lpstr>Arial Narrow</vt:lpstr>
      <vt:lpstr>Georgia</vt:lpstr>
      <vt:lpstr>Now</vt:lpstr>
      <vt:lpstr>Arial</vt:lpstr>
      <vt:lpstr>Open Sans Bold</vt:lpstr>
      <vt:lpstr>League Spartan</vt:lpstr>
      <vt:lpstr>Cerebri Bold</vt:lpstr>
      <vt:lpstr>Open Sauce Bold</vt:lpstr>
      <vt:lpstr>Office Theme</vt:lpstr>
      <vt:lpstr>PowerPoint Presentation</vt:lpstr>
      <vt:lpstr>PowerPoint Presentation</vt:lpstr>
      <vt:lpstr>PowerPoint Presentation</vt:lpstr>
      <vt:lpstr>PowerPoint Presentation</vt:lpstr>
      <vt:lpstr>FEATURES OF A DISTRICT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Banner report sample</vt:lpstr>
      <vt:lpstr>PowerPoint Presentation</vt:lpstr>
      <vt:lpstr>PowerPoint Presentation</vt:lpstr>
      <vt:lpstr>FEATURES OF A GLOBAL GRANT</vt:lpstr>
      <vt:lpstr>PowerPoint Presentation</vt:lpstr>
      <vt:lpstr>Global Grants</vt:lpstr>
      <vt:lpstr>Global Grants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Illustrated Creative Portfolio Presentation</dc:title>
  <dc:creator>Geetha Jayaram</dc:creator>
  <cp:lastModifiedBy>Michael Brown</cp:lastModifiedBy>
  <cp:revision>26</cp:revision>
  <dcterms:created xsi:type="dcterms:W3CDTF">2006-08-16T00:00:00Z</dcterms:created>
  <dcterms:modified xsi:type="dcterms:W3CDTF">2022-11-11T19:37:12Z</dcterms:modified>
  <dc:identifier>DAFILPbGzAg</dc:identifier>
</cp:coreProperties>
</file>